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rels" ContentType="application/vnd.openxmlformats-package.relationships+xml"/>
  <Default Extension="wmf" ContentType="image/x-w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700" r:id="rId1"/>
  </p:sldMasterIdLst>
  <p:notesMasterIdLst>
    <p:notesMasterId r:id="rId14"/>
  </p:notesMasterIdLst>
  <p:handoutMasterIdLst>
    <p:handoutMasterId r:id="rId15"/>
  </p:handoutMasterIdLst>
  <p:sldIdLst>
    <p:sldId id="437" r:id="rId2"/>
    <p:sldId id="664" r:id="rId3"/>
    <p:sldId id="667" r:id="rId4"/>
    <p:sldId id="665" r:id="rId5"/>
    <p:sldId id="666" r:id="rId6"/>
    <p:sldId id="668" r:id="rId7"/>
    <p:sldId id="663" r:id="rId8"/>
    <p:sldId id="669" r:id="rId9"/>
    <p:sldId id="671" r:id="rId10"/>
    <p:sldId id="670" r:id="rId11"/>
    <p:sldId id="621" r:id="rId12"/>
    <p:sldId id="605" r:id="rId13"/>
  </p:sldIdLst>
  <p:sldSz cx="9144000" cy="5143500" type="screen16x9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Jason Cyr" initials="" lastIdx="1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37821"/>
    <a:srgbClr val="6CC04A"/>
    <a:srgbClr val="AB0033"/>
    <a:srgbClr val="FFCC00"/>
    <a:srgbClr val="333333"/>
    <a:srgbClr val="666666"/>
    <a:srgbClr val="999999"/>
    <a:srgbClr val="DDDDDD"/>
    <a:srgbClr val="F5F5F5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852"/>
    <p:restoredTop sz="78810" autoAdjust="0"/>
  </p:normalViewPr>
  <p:slideViewPr>
    <p:cSldViewPr snapToGrid="0" snapToObjects="1">
      <p:cViewPr>
        <p:scale>
          <a:sx n="115" d="100"/>
          <a:sy n="115" d="100"/>
        </p:scale>
        <p:origin x="280" y="328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10" d="100"/>
        <a:sy n="110" d="100"/>
      </p:scale>
      <p:origin x="0" y="0"/>
    </p:cViewPr>
  </p:notesTextViewPr>
  <p:sorterViewPr>
    <p:cViewPr>
      <p:scale>
        <a:sx n="46" d="100"/>
        <a:sy n="46" d="100"/>
      </p:scale>
      <p:origin x="0" y="0"/>
    </p:cViewPr>
  </p:sorterViewPr>
  <p:notesViewPr>
    <p:cSldViewPr snapToGrid="0" snapToObjects="1" showGuides="1">
      <p:cViewPr varScale="1">
        <p:scale>
          <a:sx n="55" d="100"/>
          <a:sy n="55" d="100"/>
        </p:scale>
        <p:origin x="3272" y="2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handoutMaster" Target="handoutMasters/handoutMaster1.xml"/><Relationship Id="rId16" Type="http://schemas.openxmlformats.org/officeDocument/2006/relationships/commentAuthors" Target="commentAuthors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1CB33F-3A4D-9645-BE40-BB72E9FBD98A}" type="datetimeFigureOut">
              <a:rPr lang="en-US" smtClean="0"/>
              <a:t>2/13/17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0D486C-286C-0944-8620-65C5EE0CD8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56842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2F27E8-4051-E147-AEC2-7B97A9803A92}" type="datetimeFigureOut">
              <a:rPr lang="en-US" smtClean="0"/>
              <a:t>2/13/17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458788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3544887"/>
            <a:ext cx="5486400" cy="51403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8B8799-42A2-4D43-AF76-D322083628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6285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charset="0"/>
              <a:buNone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8B8799-42A2-4D43-AF76-D3220836283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057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8B8799-42A2-4D43-AF76-D3220836283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789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</a:t>
            </a:r>
            <a:r>
              <a:rPr lang="en-US" baseline="0" dirty="0" smtClean="0"/>
              <a:t> will give us a true or false if the file is closed.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8B8799-42A2-4D43-AF76-D3220836283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1126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8B8799-42A2-4D43-AF76-D3220836283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809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servers</a:t>
            </a:r>
            <a:r>
              <a:rPr lang="en-US" baseline="0" dirty="0" smtClean="0"/>
              <a:t> = </a:t>
            </a:r>
            <a:r>
              <a:rPr lang="en-US" dirty="0" smtClean="0"/>
              <a:t>{</a:t>
            </a:r>
            <a:r>
              <a:rPr lang="en-US" dirty="0" err="1" smtClean="0"/>
              <a:t>u'items</a:t>
            </a:r>
            <a:r>
              <a:rPr lang="en-US" dirty="0" smtClean="0"/>
              <a:t>': [{</a:t>
            </a:r>
            <a:r>
              <a:rPr lang="en-US" dirty="0" err="1" smtClean="0"/>
              <a:t>u'kind</a:t>
            </a:r>
            <a:r>
              <a:rPr lang="en-US" dirty="0" smtClean="0"/>
              <a:t>': </a:t>
            </a:r>
            <a:r>
              <a:rPr lang="en-US" dirty="0" err="1" smtClean="0"/>
              <a:t>u'object#dns-server</a:t>
            </a:r>
            <a:r>
              <a:rPr lang="en-US" dirty="0" smtClean="0"/>
              <a:t>', </a:t>
            </a:r>
            <a:r>
              <a:rPr lang="en-US" dirty="0" err="1" smtClean="0"/>
              <a:t>u'primary</a:t>
            </a:r>
            <a:r>
              <a:rPr lang="en-US" dirty="0" smtClean="0"/>
              <a:t>': True, </a:t>
            </a:r>
            <a:r>
              <a:rPr lang="en-US" dirty="0" err="1" smtClean="0"/>
              <a:t>u'ip</a:t>
            </a:r>
            <a:r>
              <a:rPr lang="en-US" dirty="0" smtClean="0"/>
              <a:t>-address': u'173.25.25.25'}, {</a:t>
            </a:r>
            <a:r>
              <a:rPr lang="en-US" dirty="0" err="1" smtClean="0"/>
              <a:t>u'kind</a:t>
            </a:r>
            <a:r>
              <a:rPr lang="en-US" dirty="0" smtClean="0"/>
              <a:t>': </a:t>
            </a:r>
            <a:r>
              <a:rPr lang="en-US" dirty="0" err="1" smtClean="0"/>
              <a:t>u'object#dns-server</a:t>
            </a:r>
            <a:r>
              <a:rPr lang="en-US" dirty="0" smtClean="0"/>
              <a:t>', </a:t>
            </a:r>
            <a:r>
              <a:rPr lang="en-US" dirty="0" err="1" smtClean="0"/>
              <a:t>u'primary</a:t>
            </a:r>
            <a:r>
              <a:rPr lang="en-US" dirty="0" smtClean="0"/>
              <a:t>': False, </a:t>
            </a:r>
            <a:r>
              <a:rPr lang="en-US" dirty="0" err="1" smtClean="0"/>
              <a:t>u'ip</a:t>
            </a:r>
            <a:r>
              <a:rPr lang="en-US" dirty="0" smtClean="0"/>
              <a:t>-address': u'173.25.25.26'}], </a:t>
            </a:r>
            <a:r>
              <a:rPr lang="en-US" dirty="0" err="1" smtClean="0"/>
              <a:t>u'kind</a:t>
            </a:r>
            <a:r>
              <a:rPr lang="en-US" dirty="0" smtClean="0"/>
              <a:t>': </a:t>
            </a:r>
            <a:r>
              <a:rPr lang="en-US" dirty="0" err="1" smtClean="0"/>
              <a:t>u'collection#dns-server</a:t>
            </a:r>
            <a:r>
              <a:rPr lang="en-US" dirty="0" smtClean="0"/>
              <a:t>'}</a:t>
            </a:r>
          </a:p>
          <a:p>
            <a:endParaRPr lang="en-US" dirty="0" smtClean="0"/>
          </a:p>
          <a:p>
            <a:r>
              <a:rPr lang="en-US" dirty="0" smtClean="0"/>
              <a:t>filename = assets/</a:t>
            </a:r>
            <a:r>
              <a:rPr lang="en-US" dirty="0" err="1" smtClean="0"/>
              <a:t>dns_servers.py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with open(filename) as f:    </a:t>
            </a:r>
          </a:p>
          <a:p>
            <a:r>
              <a:rPr lang="en-US" dirty="0" smtClean="0"/>
              <a:t>	servers = </a:t>
            </a:r>
            <a:r>
              <a:rPr lang="en-US" dirty="0" err="1" smtClean="0"/>
              <a:t>json.load</a:t>
            </a:r>
            <a:r>
              <a:rPr lang="en-US" dirty="0" smtClean="0"/>
              <a:t>(f)    </a:t>
            </a:r>
          </a:p>
          <a:p>
            <a:r>
              <a:rPr lang="en-US" dirty="0" smtClean="0"/>
              <a:t>	for server in servers['items']:       </a:t>
            </a:r>
          </a:p>
          <a:p>
            <a:r>
              <a:rPr lang="en-US" dirty="0" smtClean="0"/>
              <a:t>		if not server['primary']:            </a:t>
            </a:r>
          </a:p>
          <a:p>
            <a:r>
              <a:rPr lang="en-US" dirty="0" smtClean="0"/>
              <a:t>			print server['</a:t>
            </a:r>
            <a:r>
              <a:rPr lang="en-US" dirty="0" err="1" smtClean="0"/>
              <a:t>ip</a:t>
            </a:r>
            <a:r>
              <a:rPr lang="en-US" dirty="0" smtClean="0"/>
              <a:t>-address']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8B8799-42A2-4D43-AF76-D3220836283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2935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filename = ’assets/</a:t>
            </a:r>
            <a:r>
              <a:rPr lang="en-US" dirty="0" err="1" smtClean="0"/>
              <a:t>books.json</a:t>
            </a:r>
            <a:r>
              <a:rPr lang="en-US" dirty="0" smtClean="0"/>
              <a:t>’</a:t>
            </a:r>
          </a:p>
          <a:p>
            <a:endParaRPr lang="en-US" dirty="0" smtClean="0"/>
          </a:p>
          <a:p>
            <a:r>
              <a:rPr lang="en-US" dirty="0" smtClean="0"/>
              <a:t>with open(filename) as f:    </a:t>
            </a:r>
          </a:p>
          <a:p>
            <a:r>
              <a:rPr lang="en-US" dirty="0" smtClean="0"/>
              <a:t>	catalog = </a:t>
            </a:r>
            <a:r>
              <a:rPr lang="en-US" dirty="0" err="1" smtClean="0"/>
              <a:t>json.load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for ident in sorted(catalog):    </a:t>
            </a:r>
          </a:p>
          <a:p>
            <a:r>
              <a:rPr lang="en-US" dirty="0" smtClean="0"/>
              <a:t>	print ident</a:t>
            </a:r>
          </a:p>
          <a:p>
            <a:endParaRPr lang="en-US" dirty="0" smtClean="0"/>
          </a:p>
          <a:p>
            <a:r>
              <a:rPr lang="en-US" dirty="0" smtClean="0"/>
              <a:t>book  = catalog['bk105']</a:t>
            </a:r>
          </a:p>
          <a:p>
            <a:r>
              <a:rPr lang="en-US" dirty="0" smtClean="0"/>
              <a:t>print book['author'], book['</a:t>
            </a:r>
            <a:r>
              <a:rPr lang="en-US" dirty="0" err="1" smtClean="0"/>
              <a:t>publish_date</a:t>
            </a:r>
            <a:r>
              <a:rPr lang="en-US" dirty="0" smtClean="0"/>
              <a:t>']</a:t>
            </a:r>
          </a:p>
          <a:p>
            <a:endParaRPr lang="en-US" dirty="0" smtClean="0"/>
          </a:p>
          <a:p>
            <a:r>
              <a:rPr lang="en-US" dirty="0" smtClean="0"/>
              <a:t>for book in </a:t>
            </a:r>
            <a:r>
              <a:rPr lang="en-US" dirty="0" err="1" smtClean="0"/>
              <a:t>catalog.values</a:t>
            </a:r>
            <a:r>
              <a:rPr lang="en-US" dirty="0" smtClean="0"/>
              <a:t>():    </a:t>
            </a:r>
          </a:p>
          <a:p>
            <a:r>
              <a:rPr lang="en-US" dirty="0" smtClean="0"/>
              <a:t>	print book['title']</a:t>
            </a:r>
          </a:p>
          <a:p>
            <a:endParaRPr lang="en-US" dirty="0" smtClean="0"/>
          </a:p>
          <a:p>
            <a:r>
              <a:rPr lang="en-US" dirty="0" smtClean="0"/>
              <a:t>for book in </a:t>
            </a:r>
            <a:r>
              <a:rPr lang="en-US" dirty="0" err="1" smtClean="0"/>
              <a:t>catalog.values</a:t>
            </a:r>
            <a:r>
              <a:rPr lang="en-US" dirty="0" smtClean="0"/>
              <a:t>():    </a:t>
            </a:r>
          </a:p>
          <a:p>
            <a:r>
              <a:rPr lang="en-US" dirty="0" smtClean="0"/>
              <a:t>	</a:t>
            </a:r>
            <a:r>
              <a:rPr lang="en-US" dirty="0" err="1" smtClean="0"/>
              <a:t>total_price</a:t>
            </a:r>
            <a:r>
              <a:rPr lang="en-US" dirty="0" smtClean="0"/>
              <a:t> = 0    </a:t>
            </a:r>
          </a:p>
          <a:p>
            <a:r>
              <a:rPr lang="en-US" dirty="0" smtClean="0"/>
              <a:t>	if book['genre'] == 'Computer':       </a:t>
            </a:r>
          </a:p>
          <a:p>
            <a:r>
              <a:rPr lang="en-US" dirty="0" smtClean="0"/>
              <a:t>		 print book['title'],',', book['author'],',', book['price']        </a:t>
            </a:r>
          </a:p>
          <a:p>
            <a:r>
              <a:rPr lang="en-US" dirty="0" smtClean="0"/>
              <a:t>		</a:t>
            </a:r>
            <a:r>
              <a:rPr lang="en-US" dirty="0" err="1" smtClean="0"/>
              <a:t>total_price</a:t>
            </a:r>
            <a:r>
              <a:rPr lang="en-US" dirty="0" smtClean="0"/>
              <a:t> += book['price']</a:t>
            </a:r>
          </a:p>
          <a:p>
            <a:r>
              <a:rPr lang="en-US" dirty="0" smtClean="0"/>
              <a:t>print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u’</a:t>
            </a:r>
            <a:r>
              <a:rPr lang="en-US" dirty="0" err="1" smtClean="0"/>
              <a:t>Total</a:t>
            </a:r>
            <a:r>
              <a:rPr lang="en-US" dirty="0" smtClean="0"/>
              <a:t> price: %.2f\N{rupee sign}' % </a:t>
            </a:r>
            <a:r>
              <a:rPr lang="en-US" dirty="0" err="1" smtClean="0"/>
              <a:t>total_price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for tag, text in </a:t>
            </a:r>
            <a:r>
              <a:rPr lang="en-US" dirty="0" err="1" smtClean="0"/>
              <a:t>book.items</a:t>
            </a:r>
            <a:r>
              <a:rPr lang="en-US" dirty="0" smtClean="0"/>
              <a:t>():    </a:t>
            </a:r>
          </a:p>
          <a:p>
            <a:r>
              <a:rPr lang="en-US" dirty="0" smtClean="0"/>
              <a:t>	print </a:t>
            </a:r>
            <a:r>
              <a:rPr lang="en-US" dirty="0" err="1" smtClean="0"/>
              <a:t>tag.upper</a:t>
            </a:r>
            <a:r>
              <a:rPr lang="en-US" dirty="0" smtClean="0"/>
              <a:t>()    </a:t>
            </a:r>
          </a:p>
          <a:p>
            <a:r>
              <a:rPr lang="en-US" dirty="0" smtClean="0"/>
              <a:t>	print text    </a:t>
            </a:r>
          </a:p>
          <a:p>
            <a:r>
              <a:rPr lang="en-US" dirty="0" smtClean="0"/>
              <a:t>	print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8B8799-42A2-4D43-AF76-D3220836283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5739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3.wmf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wmf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3.wmf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Relationship Id="rId3" Type="http://schemas.openxmlformats.org/officeDocument/2006/relationships/image" Target="../media/image3.wmf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wmf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4" Type="http://schemas.openxmlformats.org/officeDocument/2006/relationships/image" Target="../media/image3.wmf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4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4" Type="http://schemas.openxmlformats.org/officeDocument/2006/relationships/image" Target="../media/image3.wmf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4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4" Type="http://schemas.openxmlformats.org/officeDocument/2006/relationships/image" Target="../media/image3.wmf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4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4" Type="http://schemas.openxmlformats.org/officeDocument/2006/relationships/image" Target="../media/image3.wmf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4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4" Type="http://schemas.openxmlformats.org/officeDocument/2006/relationships/image" Target="../media/image3.wmf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wmf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wmf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wm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w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isco Umbrella Title Slide - 1">
    <p:bg>
      <p:bgPr>
        <a:gradFill>
          <a:gsLst>
            <a:gs pos="25000">
              <a:srgbClr val="006A91">
                <a:alpha val="74902"/>
              </a:srgbClr>
            </a:gs>
            <a:gs pos="75000">
              <a:srgbClr val="2F4DB0">
                <a:alpha val="74902"/>
              </a:srgbClr>
            </a:gs>
          </a:gsLst>
          <a:lin ang="33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664"/>
            <a:ext cx="9144000" cy="5138173"/>
          </a:xfrm>
          <a:prstGeom prst="rect">
            <a:avLst/>
          </a:prstGeom>
        </p:spPr>
      </p:pic>
      <p:sp>
        <p:nvSpPr>
          <p:cNvPr id="21" name="Rectangle 20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25000">
                <a:srgbClr val="006A91">
                  <a:alpha val="74902"/>
                </a:srgbClr>
              </a:gs>
              <a:gs pos="75000">
                <a:srgbClr val="2F4DB0">
                  <a:alpha val="74902"/>
                </a:srgbClr>
              </a:gs>
            </a:gsLst>
            <a:lin ang="33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0788" y="4033195"/>
            <a:ext cx="8230366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400" b="0" i="0" kern="1200" dirty="0" smtClean="0">
                <a:solidFill>
                  <a:srgbClr val="FFFFFE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Click to edit presenter information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 hasCustomPrompt="1"/>
          </p:nvPr>
        </p:nvSpPr>
        <p:spPr>
          <a:xfrm>
            <a:off x="460787" y="4273192"/>
            <a:ext cx="8230367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000" b="1" i="0" kern="1200" baseline="0" dirty="0" smtClean="0">
                <a:solidFill>
                  <a:srgbClr val="FFFFFE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CLICK TO EDIT DATE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463292" y="3211463"/>
            <a:ext cx="8236571" cy="29900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buFont typeface="Arial" panose="020B0604020202020204" pitchFamily="34" charset="0"/>
              <a:buNone/>
              <a:defRPr sz="1800" baseline="0">
                <a:solidFill>
                  <a:srgbClr val="FFFFFE"/>
                </a:solidFill>
                <a:latin typeface="+mj-lt"/>
              </a:defRPr>
            </a:lvl1pPr>
            <a:lvl2pPr marL="304781" indent="0">
              <a:buNone/>
              <a:defRPr/>
            </a:lvl2pPr>
            <a:lvl3pPr marL="427401" indent="0">
              <a:buNone/>
              <a:defRPr/>
            </a:lvl3pPr>
            <a:lvl4pPr marL="516694" indent="0">
              <a:buNone/>
              <a:defRPr/>
            </a:lvl4pPr>
            <a:lvl5pPr marL="601221" indent="0">
              <a:buNone/>
              <a:defRPr/>
            </a:lvl5pPr>
          </a:lstStyle>
          <a:p>
            <a:pPr lvl="0"/>
            <a:r>
              <a:rPr lang="en-US" dirty="0" smtClean="0"/>
              <a:t>Click to edit presentation subtitle</a:t>
            </a:r>
          </a:p>
        </p:txBody>
      </p:sp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60788" y="3793198"/>
            <a:ext cx="8239075" cy="288131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buNone/>
              <a:defRPr sz="1400" b="0" i="0">
                <a:solidFill>
                  <a:srgbClr val="FFFFFE"/>
                </a:solidFill>
                <a:latin typeface="+mn-lt"/>
                <a:cs typeface="CiscoSans"/>
              </a:defRPr>
            </a:lvl1pPr>
            <a:lvl2pPr marL="342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presenter information</a:t>
            </a:r>
          </a:p>
        </p:txBody>
      </p:sp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425765" y="2639977"/>
            <a:ext cx="8274098" cy="64473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4600" b="0" i="0" spc="-100" baseline="0">
                <a:solidFill>
                  <a:srgbClr val="FFFFFE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 smtClean="0"/>
              <a:t>Click to edit presentation title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 flipV="1">
            <a:off x="544624" y="549908"/>
            <a:ext cx="3044952" cy="329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95671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 - Segu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434" y="0"/>
            <a:ext cx="9144000" cy="5143500"/>
          </a:xfrm>
          <a:prstGeom prst="rect">
            <a:avLst/>
          </a:prstGeom>
          <a:gradFill>
            <a:gsLst>
              <a:gs pos="25000">
                <a:srgbClr val="308F2A">
                  <a:alpha val="75000"/>
                </a:srgbClr>
              </a:gs>
              <a:gs pos="75000">
                <a:srgbClr val="0C8943">
                  <a:alpha val="75000"/>
                </a:srgbClr>
              </a:gs>
            </a:gsLst>
            <a:lin ang="33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425454" y="704088"/>
            <a:ext cx="8274410" cy="256946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4600" b="0" i="0" spc="-100" baseline="0">
                <a:solidFill>
                  <a:schemeClr val="bg1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 smtClean="0"/>
              <a:t>Click to edit segue title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0" y="0"/>
            <a:ext cx="9144000" cy="7315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>
            <a:spLocks noChangeArrowheads="1"/>
          </p:cNvSpPr>
          <p:nvPr userDrawn="1"/>
        </p:nvSpPr>
        <p:spPr bwMode="ltGray">
          <a:xfrm>
            <a:off x="8458158" y="4742907"/>
            <a:ext cx="218414" cy="15451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1586" tIns="30792" rIns="61586" bIns="30792" anchor="b">
            <a:spAutoFit/>
          </a:bodyPr>
          <a:lstStyle/>
          <a:p>
            <a:pPr algn="r" defTabSz="610744" fontAlgn="auto">
              <a:spcBef>
                <a:spcPts val="0"/>
              </a:spcBef>
              <a:spcAft>
                <a:spcPts val="0"/>
              </a:spcAft>
              <a:defRPr/>
            </a:pPr>
            <a:fld id="{6A1E46DC-7EF6-4EA2-B285-14272867D133}" type="slidenum">
              <a:rPr lang="en-US" sz="60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pPr algn="r" defTabSz="61074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dirty="0">
              <a:solidFill>
                <a:schemeClr val="bg1">
                  <a:alpha val="60000"/>
                </a:schemeClr>
              </a:solidFill>
              <a:latin typeface="+mn-lt"/>
              <a:ea typeface="+mn-ea"/>
              <a:cs typeface="CiscoSans Thin"/>
            </a:endParaRPr>
          </a:p>
        </p:txBody>
      </p:sp>
      <p:sp>
        <p:nvSpPr>
          <p:cNvPr id="12" name="Rectangle 4"/>
          <p:cNvSpPr>
            <a:spLocks noChangeArrowheads="1"/>
          </p:cNvSpPr>
          <p:nvPr userDrawn="1"/>
        </p:nvSpPr>
        <p:spPr bwMode="ltGray">
          <a:xfrm>
            <a:off x="5809959" y="4741653"/>
            <a:ext cx="265801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61586" tIns="30792" rIns="61586" bIns="30792" anchor="b">
            <a:spAutoFit/>
          </a:bodyPr>
          <a:lstStyle/>
          <a:p>
            <a:pPr defTabSz="61074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dirty="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t>© </a:t>
            </a:r>
            <a:r>
              <a:rPr lang="en-US" sz="600" dirty="0" smtClean="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t>2016  </a:t>
            </a:r>
            <a:r>
              <a:rPr lang="en-US" sz="600" dirty="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t>Cisco and/or its affiliates. All rights reserved.   Cisco Confidential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 flipV="1">
            <a:off x="530927" y="4671590"/>
            <a:ext cx="1682497" cy="182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70298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Ramp - 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9144000" cy="73152"/>
          </a:xfrm>
          <a:prstGeom prst="rect">
            <a:avLst/>
          </a:prstGeom>
          <a:gradFill>
            <a:gsLst>
              <a:gs pos="10000">
                <a:srgbClr val="04A0C3"/>
              </a:gs>
              <a:gs pos="90000">
                <a:srgbClr val="576DEB"/>
              </a:gs>
            </a:gsLst>
            <a:lin ang="33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425454" y="704088"/>
            <a:ext cx="8291507" cy="256946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4600" b="0" i="0" spc="-100" baseline="0">
                <a:solidFill>
                  <a:schemeClr val="tx1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 smtClean="0"/>
              <a:t>Click to edit segue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2740381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 Ramp - 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425454" y="704088"/>
            <a:ext cx="8274410" cy="256946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4600" b="0" i="0" spc="-100" baseline="0">
                <a:solidFill>
                  <a:schemeClr val="tx1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 smtClean="0"/>
              <a:t>Click to edit segue title</a:t>
            </a:r>
            <a:endParaRPr lang="en-US" dirty="0"/>
          </a:p>
        </p:txBody>
      </p:sp>
      <p:sp>
        <p:nvSpPr>
          <p:cNvPr id="4" name="Rectangle 3"/>
          <p:cNvSpPr/>
          <p:nvPr userDrawn="1"/>
        </p:nvSpPr>
        <p:spPr>
          <a:xfrm>
            <a:off x="0" y="0"/>
            <a:ext cx="9144000" cy="73152"/>
          </a:xfrm>
          <a:prstGeom prst="rect">
            <a:avLst/>
          </a:prstGeom>
          <a:gradFill>
            <a:gsLst>
              <a:gs pos="10000">
                <a:srgbClr val="975CE5"/>
              </a:gs>
              <a:gs pos="90000">
                <a:srgbClr val="CC56AB"/>
              </a:gs>
            </a:gsLst>
            <a:lin ang="33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5946392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 Ramp - 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429768" y="704088"/>
            <a:ext cx="8275320" cy="256946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4600" b="0" i="0" spc="-100" baseline="0">
                <a:solidFill>
                  <a:schemeClr val="tx1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 smtClean="0"/>
              <a:t>Click to edit segue title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9144000" cy="73152"/>
          </a:xfrm>
          <a:prstGeom prst="rect">
            <a:avLst/>
          </a:prstGeom>
          <a:gradFill>
            <a:gsLst>
              <a:gs pos="10000">
                <a:srgbClr val="D93E72"/>
              </a:gs>
              <a:gs pos="90000">
                <a:srgbClr val="E3732D"/>
              </a:gs>
            </a:gsLst>
            <a:lin ang="33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9749180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 Ramp - 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429768" y="704088"/>
            <a:ext cx="8275320" cy="256946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4600" b="0" i="0" spc="-100" baseline="0">
                <a:solidFill>
                  <a:schemeClr val="tx1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 smtClean="0"/>
              <a:t>Click to edit segue title</a:t>
            </a:r>
            <a:endParaRPr lang="en-US" dirty="0"/>
          </a:p>
        </p:txBody>
      </p:sp>
      <p:sp>
        <p:nvSpPr>
          <p:cNvPr id="4" name="Rectangle 3"/>
          <p:cNvSpPr/>
          <p:nvPr userDrawn="1"/>
        </p:nvSpPr>
        <p:spPr>
          <a:xfrm>
            <a:off x="0" y="0"/>
            <a:ext cx="9144000" cy="73152"/>
          </a:xfrm>
          <a:prstGeom prst="rect">
            <a:avLst/>
          </a:prstGeom>
          <a:gradFill>
            <a:gsLst>
              <a:gs pos="10000">
                <a:srgbClr val="EB6B26"/>
              </a:gs>
              <a:gs pos="90000">
                <a:srgbClr val="FFB01C"/>
              </a:gs>
            </a:gsLst>
            <a:lin ang="33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600912512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 Ramp - 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429768" y="704088"/>
            <a:ext cx="8275320" cy="256946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4600" b="0" i="0" spc="-100" baseline="0">
                <a:solidFill>
                  <a:schemeClr val="tx1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 smtClean="0"/>
              <a:t>Click to edit segue title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9144000" cy="73152"/>
          </a:xfrm>
          <a:prstGeom prst="rect">
            <a:avLst/>
          </a:prstGeom>
          <a:gradFill>
            <a:gsLst>
              <a:gs pos="10000">
                <a:srgbClr val="65BF4A"/>
              </a:gs>
              <a:gs pos="90000">
                <a:srgbClr val="23B87A"/>
              </a:gs>
            </a:gsLst>
            <a:lin ang="33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9213711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-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" hasCustomPrompt="1"/>
          </p:nvPr>
        </p:nvSpPr>
        <p:spPr>
          <a:xfrm>
            <a:off x="437767" y="1567543"/>
            <a:ext cx="8268468" cy="2780282"/>
          </a:xfrm>
          <a:prstGeom prst="rect">
            <a:avLst/>
          </a:prstGeom>
        </p:spPr>
        <p:txBody>
          <a:bodyPr lIns="91420" tIns="45710" rIns="91420" bIns="45710" anchor="t">
            <a:noAutofit/>
          </a:bodyPr>
          <a:lstStyle>
            <a:lvl1pPr marL="0" marR="0" indent="0" algn="l" defTabSz="4571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dirty="0" smtClean="0"/>
              <a:t>Click to edit text or icon to add content</a:t>
            </a:r>
          </a:p>
        </p:txBody>
      </p:sp>
      <p:sp>
        <p:nvSpPr>
          <p:cNvPr id="6" name="Title Placeholder 5"/>
          <p:cNvSpPr>
            <a:spLocks noGrp="1"/>
          </p:cNvSpPr>
          <p:nvPr>
            <p:ph type="title" hasCustomPrompt="1"/>
          </p:nvPr>
        </p:nvSpPr>
        <p:spPr bwMode="auto">
          <a:xfrm>
            <a:off x="437766" y="489098"/>
            <a:ext cx="8268468" cy="3808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Click to edit title</a:t>
            </a:r>
            <a:endParaRPr lang="en-GB" dirty="0"/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9144000" cy="73152"/>
          </a:xfrm>
          <a:prstGeom prst="rect">
            <a:avLst/>
          </a:prstGeom>
          <a:gradFill>
            <a:gsLst>
              <a:gs pos="10000">
                <a:srgbClr val="04A0C3"/>
              </a:gs>
              <a:gs pos="90000">
                <a:srgbClr val="576DEB"/>
              </a:gs>
            </a:gsLst>
            <a:lin ang="33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437766" y="869950"/>
            <a:ext cx="8268468" cy="477838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800">
                <a:solidFill>
                  <a:schemeClr val="bg2"/>
                </a:solidFill>
                <a:ea typeface="Arial"/>
                <a:cs typeface="Arial"/>
              </a:defRPr>
            </a:lvl1pPr>
          </a:lstStyle>
          <a:p>
            <a:pPr lvl="0"/>
            <a:r>
              <a:rPr lang="en-US" dirty="0" smtClean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115363972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 -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" hasCustomPrompt="1"/>
          </p:nvPr>
        </p:nvSpPr>
        <p:spPr>
          <a:xfrm>
            <a:off x="437767" y="1567543"/>
            <a:ext cx="8268468" cy="2780282"/>
          </a:xfrm>
          <a:prstGeom prst="rect">
            <a:avLst/>
          </a:prstGeom>
        </p:spPr>
        <p:txBody>
          <a:bodyPr lIns="91420" tIns="45710" rIns="91420" bIns="45710" anchor="t">
            <a:noAutofit/>
          </a:bodyPr>
          <a:lstStyle>
            <a:lvl1pPr marL="0" marR="0" indent="0" algn="l" defTabSz="4571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dirty="0" smtClean="0"/>
              <a:t>Click to edit text or icon to add content</a:t>
            </a:r>
          </a:p>
        </p:txBody>
      </p:sp>
      <p:sp>
        <p:nvSpPr>
          <p:cNvPr id="6" name="Title Placeholder 5"/>
          <p:cNvSpPr>
            <a:spLocks noGrp="1"/>
          </p:cNvSpPr>
          <p:nvPr>
            <p:ph type="title" hasCustomPrompt="1"/>
          </p:nvPr>
        </p:nvSpPr>
        <p:spPr bwMode="auto">
          <a:xfrm>
            <a:off x="437766" y="489098"/>
            <a:ext cx="8268468" cy="3808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Click to edit title</a:t>
            </a:r>
            <a:endParaRPr lang="en-GB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9144000" cy="73152"/>
          </a:xfrm>
          <a:prstGeom prst="rect">
            <a:avLst/>
          </a:prstGeom>
          <a:gradFill>
            <a:gsLst>
              <a:gs pos="10000">
                <a:srgbClr val="975CE5"/>
              </a:gs>
              <a:gs pos="90000">
                <a:srgbClr val="CC56AB"/>
              </a:gs>
            </a:gsLst>
            <a:lin ang="33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437766" y="869950"/>
            <a:ext cx="8268468" cy="477838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800">
                <a:solidFill>
                  <a:schemeClr val="bg2"/>
                </a:solidFill>
                <a:ea typeface="Arial"/>
                <a:cs typeface="Arial"/>
              </a:defRPr>
            </a:lvl1pPr>
          </a:lstStyle>
          <a:p>
            <a:pPr lvl="0"/>
            <a:r>
              <a:rPr lang="en-US" dirty="0" smtClean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831554910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 -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" hasCustomPrompt="1"/>
          </p:nvPr>
        </p:nvSpPr>
        <p:spPr>
          <a:xfrm>
            <a:off x="437767" y="1567543"/>
            <a:ext cx="8268468" cy="2780282"/>
          </a:xfrm>
          <a:prstGeom prst="rect">
            <a:avLst/>
          </a:prstGeom>
        </p:spPr>
        <p:txBody>
          <a:bodyPr lIns="91420" tIns="45710" rIns="91420" bIns="45710" anchor="t">
            <a:noAutofit/>
          </a:bodyPr>
          <a:lstStyle>
            <a:lvl1pPr marL="0" marR="0" indent="0" algn="l" defTabSz="4571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dirty="0" smtClean="0"/>
              <a:t>Click to edit text or icon to add content</a:t>
            </a:r>
          </a:p>
        </p:txBody>
      </p:sp>
      <p:sp>
        <p:nvSpPr>
          <p:cNvPr id="6" name="Title Placeholder 5"/>
          <p:cNvSpPr>
            <a:spLocks noGrp="1"/>
          </p:cNvSpPr>
          <p:nvPr>
            <p:ph type="title" hasCustomPrompt="1"/>
          </p:nvPr>
        </p:nvSpPr>
        <p:spPr bwMode="auto">
          <a:xfrm>
            <a:off x="437766" y="489098"/>
            <a:ext cx="8268468" cy="3808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Click to edit title</a:t>
            </a:r>
            <a:endParaRPr lang="en-GB" dirty="0"/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9144000" cy="73152"/>
          </a:xfrm>
          <a:prstGeom prst="rect">
            <a:avLst/>
          </a:prstGeom>
          <a:gradFill>
            <a:gsLst>
              <a:gs pos="10000">
                <a:srgbClr val="D93E72"/>
              </a:gs>
              <a:gs pos="90000">
                <a:srgbClr val="E3732D"/>
              </a:gs>
            </a:gsLst>
            <a:lin ang="33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437766" y="869950"/>
            <a:ext cx="8268468" cy="477838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800">
                <a:solidFill>
                  <a:schemeClr val="bg2"/>
                </a:solidFill>
                <a:ea typeface="Arial"/>
                <a:cs typeface="Arial"/>
              </a:defRPr>
            </a:lvl1pPr>
          </a:lstStyle>
          <a:p>
            <a:pPr lvl="0"/>
            <a:r>
              <a:rPr lang="en-US" dirty="0" smtClean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240982860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 -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" hasCustomPrompt="1"/>
          </p:nvPr>
        </p:nvSpPr>
        <p:spPr>
          <a:xfrm>
            <a:off x="437767" y="1567543"/>
            <a:ext cx="8268468" cy="2780282"/>
          </a:xfrm>
          <a:prstGeom prst="rect">
            <a:avLst/>
          </a:prstGeom>
        </p:spPr>
        <p:txBody>
          <a:bodyPr lIns="91420" tIns="45710" rIns="91420" bIns="45710" anchor="t">
            <a:noAutofit/>
          </a:bodyPr>
          <a:lstStyle>
            <a:lvl1pPr marL="0" marR="0" indent="0" algn="l" defTabSz="4571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dirty="0" smtClean="0"/>
              <a:t>Click to edit text or icon to add content</a:t>
            </a:r>
          </a:p>
        </p:txBody>
      </p:sp>
      <p:sp>
        <p:nvSpPr>
          <p:cNvPr id="6" name="Title Placeholder 5"/>
          <p:cNvSpPr>
            <a:spLocks noGrp="1"/>
          </p:cNvSpPr>
          <p:nvPr>
            <p:ph type="title" hasCustomPrompt="1"/>
          </p:nvPr>
        </p:nvSpPr>
        <p:spPr bwMode="auto">
          <a:xfrm>
            <a:off x="437766" y="489098"/>
            <a:ext cx="8268468" cy="3808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Click to edit title</a:t>
            </a:r>
            <a:endParaRPr lang="en-GB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9144000" cy="73152"/>
          </a:xfrm>
          <a:prstGeom prst="rect">
            <a:avLst/>
          </a:prstGeom>
          <a:gradFill>
            <a:gsLst>
              <a:gs pos="10000">
                <a:srgbClr val="EB6B26"/>
              </a:gs>
              <a:gs pos="90000">
                <a:srgbClr val="FFB01C"/>
              </a:gs>
            </a:gsLst>
            <a:lin ang="33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5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437766" y="869950"/>
            <a:ext cx="8268468" cy="477838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800">
                <a:solidFill>
                  <a:schemeClr val="bg2"/>
                </a:solidFill>
                <a:ea typeface="Arial"/>
                <a:cs typeface="Arial"/>
              </a:defRPr>
            </a:lvl1pPr>
          </a:lstStyle>
          <a:p>
            <a:pPr lvl="0"/>
            <a:r>
              <a:rPr lang="en-US" dirty="0" smtClean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494721294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isco Umbrella Title Slide - 2">
    <p:bg>
      <p:bgPr>
        <a:gradFill>
          <a:gsLst>
            <a:gs pos="25000">
              <a:srgbClr val="006A91">
                <a:alpha val="74902"/>
              </a:srgbClr>
            </a:gs>
            <a:gs pos="75000">
              <a:srgbClr val="2F4DB0">
                <a:alpha val="74902"/>
              </a:srgbClr>
            </a:gs>
          </a:gsLst>
          <a:lin ang="33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1291" cy="5143500"/>
          </a:xfrm>
          <a:prstGeom prst="rect">
            <a:avLst/>
          </a:prstGeom>
        </p:spPr>
      </p:pic>
      <p:sp>
        <p:nvSpPr>
          <p:cNvPr id="21" name="Rectangle 20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25000">
                <a:srgbClr val="006A91">
                  <a:alpha val="74902"/>
                </a:srgbClr>
              </a:gs>
              <a:gs pos="75000">
                <a:srgbClr val="2F4DB0">
                  <a:alpha val="74902"/>
                </a:srgbClr>
              </a:gs>
            </a:gsLst>
            <a:lin ang="33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0788" y="4033195"/>
            <a:ext cx="8230366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400" b="0" i="0" kern="1200" dirty="0" smtClean="0">
                <a:solidFill>
                  <a:srgbClr val="FFFFFE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Click to edit presenter information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 hasCustomPrompt="1"/>
          </p:nvPr>
        </p:nvSpPr>
        <p:spPr>
          <a:xfrm>
            <a:off x="460787" y="4273192"/>
            <a:ext cx="8230367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000" b="1" i="0" kern="1200" baseline="0" dirty="0" smtClean="0">
                <a:solidFill>
                  <a:srgbClr val="FFFFFE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CLICK TO EDIT DATE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463292" y="3211463"/>
            <a:ext cx="8236571" cy="29900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buFont typeface="Arial" panose="020B0604020202020204" pitchFamily="34" charset="0"/>
              <a:buNone/>
              <a:defRPr sz="1800" baseline="0">
                <a:solidFill>
                  <a:srgbClr val="FFFFFE"/>
                </a:solidFill>
                <a:latin typeface="+mj-lt"/>
              </a:defRPr>
            </a:lvl1pPr>
            <a:lvl2pPr marL="304781" indent="0">
              <a:buNone/>
              <a:defRPr/>
            </a:lvl2pPr>
            <a:lvl3pPr marL="427401" indent="0">
              <a:buNone/>
              <a:defRPr/>
            </a:lvl3pPr>
            <a:lvl4pPr marL="516694" indent="0">
              <a:buNone/>
              <a:defRPr/>
            </a:lvl4pPr>
            <a:lvl5pPr marL="601221" indent="0">
              <a:buNone/>
              <a:defRPr/>
            </a:lvl5pPr>
          </a:lstStyle>
          <a:p>
            <a:pPr lvl="0"/>
            <a:r>
              <a:rPr lang="en-US" dirty="0" smtClean="0"/>
              <a:t>Click to edit presentation subtitle</a:t>
            </a:r>
          </a:p>
        </p:txBody>
      </p:sp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60788" y="3793198"/>
            <a:ext cx="8239075" cy="288131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buNone/>
              <a:defRPr sz="1400" b="0" i="0">
                <a:solidFill>
                  <a:srgbClr val="FFFFFE"/>
                </a:solidFill>
                <a:latin typeface="+mn-lt"/>
                <a:cs typeface="CiscoSans"/>
              </a:defRPr>
            </a:lvl1pPr>
            <a:lvl2pPr marL="342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presenter information</a:t>
            </a:r>
          </a:p>
        </p:txBody>
      </p:sp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425765" y="2639977"/>
            <a:ext cx="8274098" cy="64473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4600" b="0" i="0" spc="-100" baseline="0">
                <a:solidFill>
                  <a:srgbClr val="FFFFFE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 smtClean="0"/>
              <a:t>Click to edit presentation title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 flipV="1">
            <a:off x="544624" y="549908"/>
            <a:ext cx="3044952" cy="329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35277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 -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" hasCustomPrompt="1"/>
          </p:nvPr>
        </p:nvSpPr>
        <p:spPr>
          <a:xfrm>
            <a:off x="437767" y="1567543"/>
            <a:ext cx="8268468" cy="2780282"/>
          </a:xfrm>
          <a:prstGeom prst="rect">
            <a:avLst/>
          </a:prstGeom>
        </p:spPr>
        <p:txBody>
          <a:bodyPr lIns="91420" tIns="45710" rIns="91420" bIns="45710" anchor="t">
            <a:noAutofit/>
          </a:bodyPr>
          <a:lstStyle>
            <a:lvl1pPr marL="0" marR="0" indent="0" algn="l" defTabSz="4571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dirty="0" smtClean="0"/>
              <a:t>Click to edit text or icon to add content</a:t>
            </a:r>
          </a:p>
        </p:txBody>
      </p:sp>
      <p:sp>
        <p:nvSpPr>
          <p:cNvPr id="6" name="Title Placeholder 5"/>
          <p:cNvSpPr>
            <a:spLocks noGrp="1"/>
          </p:cNvSpPr>
          <p:nvPr>
            <p:ph type="title" hasCustomPrompt="1"/>
          </p:nvPr>
        </p:nvSpPr>
        <p:spPr bwMode="auto">
          <a:xfrm>
            <a:off x="437766" y="489098"/>
            <a:ext cx="8268468" cy="3808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Click to edit title</a:t>
            </a:r>
            <a:endParaRPr lang="en-GB" dirty="0"/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9144000" cy="73152"/>
          </a:xfrm>
          <a:prstGeom prst="rect">
            <a:avLst/>
          </a:prstGeom>
          <a:gradFill>
            <a:gsLst>
              <a:gs pos="10000">
                <a:srgbClr val="65BF4A"/>
              </a:gs>
              <a:gs pos="90000">
                <a:srgbClr val="23B87A"/>
              </a:gs>
            </a:gsLst>
            <a:lin ang="33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437766" y="869950"/>
            <a:ext cx="8268468" cy="477838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800">
                <a:solidFill>
                  <a:schemeClr val="bg2"/>
                </a:solidFill>
                <a:ea typeface="Arial"/>
                <a:cs typeface="Arial"/>
              </a:defRPr>
            </a:lvl1pPr>
          </a:lstStyle>
          <a:p>
            <a:pPr lvl="0"/>
            <a:r>
              <a:rPr lang="en-US" dirty="0" smtClean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984811128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- 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5"/>
          <p:cNvSpPr>
            <a:spLocks noGrp="1"/>
          </p:cNvSpPr>
          <p:nvPr>
            <p:ph type="title" hasCustomPrompt="1"/>
          </p:nvPr>
        </p:nvSpPr>
        <p:spPr bwMode="auto">
          <a:xfrm>
            <a:off x="437766" y="489098"/>
            <a:ext cx="8268468" cy="3808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Click to edit title</a:t>
            </a:r>
            <a:endParaRPr lang="en-GB" dirty="0"/>
          </a:p>
        </p:txBody>
      </p:sp>
      <p:sp>
        <p:nvSpPr>
          <p:cNvPr id="3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437766" y="869950"/>
            <a:ext cx="8268468" cy="477838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800">
                <a:solidFill>
                  <a:schemeClr val="bg2"/>
                </a:solidFill>
                <a:ea typeface="Arial"/>
                <a:cs typeface="Arial"/>
              </a:defRPr>
            </a:lvl1pPr>
          </a:lstStyle>
          <a:p>
            <a:pPr lvl="0"/>
            <a:r>
              <a:rPr lang="en-US" dirty="0" smtClean="0"/>
              <a:t>Click to edit subtitle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9144000" cy="73152"/>
          </a:xfrm>
          <a:prstGeom prst="rect">
            <a:avLst/>
          </a:prstGeom>
          <a:gradFill>
            <a:gsLst>
              <a:gs pos="10000">
                <a:srgbClr val="04A0C3"/>
              </a:gs>
              <a:gs pos="90000">
                <a:srgbClr val="576DEB"/>
              </a:gs>
            </a:gsLst>
            <a:lin ang="33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37767" y="1567542"/>
            <a:ext cx="8268468" cy="2780283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0" indent="0">
              <a:lnSpc>
                <a:spcPct val="100000"/>
              </a:lnSpc>
              <a:spcBef>
                <a:spcPts val="1800"/>
              </a:spcBef>
              <a:buClr>
                <a:schemeClr val="tx2"/>
              </a:buClr>
              <a:buSzPct val="80000"/>
              <a:buFont typeface="Arial"/>
              <a:buNone/>
              <a:defRPr sz="1800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 marL="274320" indent="-274320">
              <a:lnSpc>
                <a:spcPct val="100000"/>
              </a:lnSpc>
              <a:spcBef>
                <a:spcPts val="900"/>
              </a:spcBef>
              <a:buClrTx/>
              <a:buSzPct val="100000"/>
              <a:buFont typeface="Wingdings" charset="2"/>
              <a:buChar char="§"/>
              <a:defRPr sz="1800" b="0" i="0">
                <a:solidFill>
                  <a:schemeClr val="tx1"/>
                </a:solidFill>
                <a:latin typeface="+mn-lt"/>
                <a:cs typeface="CiscoSans ExtraLight"/>
              </a:defRPr>
            </a:lvl2pPr>
            <a:lvl3pPr marL="548640" indent="-274320">
              <a:lnSpc>
                <a:spcPct val="100000"/>
              </a:lnSpc>
              <a:spcBef>
                <a:spcPts val="700"/>
              </a:spcBef>
              <a:buClrTx/>
              <a:buSzPct val="100000"/>
              <a:buFont typeface=".AppleSystemUIFont" charset="-120"/>
              <a:buChar char="–"/>
              <a:defRPr sz="1400" b="0" i="0">
                <a:solidFill>
                  <a:schemeClr val="tx1"/>
                </a:solidFill>
                <a:latin typeface="+mn-lt"/>
                <a:cs typeface="CiscoSans ExtraLight"/>
              </a:defRPr>
            </a:lvl3pPr>
            <a:lvl4pPr marL="911035" indent="-171415">
              <a:buClr>
                <a:schemeClr val="tx2"/>
              </a:buClr>
              <a:buSzPct val="80000"/>
              <a:buFont typeface="Arial"/>
              <a:buChar char="•"/>
              <a:defRPr sz="1800" b="0" i="0">
                <a:solidFill>
                  <a:schemeClr val="tx2"/>
                </a:solidFill>
                <a:latin typeface="+mn-lt"/>
                <a:cs typeface="CiscoSans ExtraLight"/>
              </a:defRPr>
            </a:lvl4pPr>
            <a:lvl5pPr marL="1082450" indent="-168240">
              <a:buClr>
                <a:schemeClr val="tx2"/>
              </a:buClr>
              <a:buSzPct val="80000"/>
              <a:buFont typeface="Arial"/>
              <a:buChar char="•"/>
              <a:defRPr sz="1800" b="0" i="0">
                <a:solidFill>
                  <a:schemeClr val="tx2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587728193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 - 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5"/>
          <p:cNvSpPr>
            <a:spLocks noGrp="1"/>
          </p:cNvSpPr>
          <p:nvPr>
            <p:ph type="title" hasCustomPrompt="1"/>
          </p:nvPr>
        </p:nvSpPr>
        <p:spPr bwMode="auto">
          <a:xfrm>
            <a:off x="437766" y="489098"/>
            <a:ext cx="8268468" cy="3808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Click to edit title</a:t>
            </a:r>
            <a:endParaRPr lang="en-GB" dirty="0"/>
          </a:p>
        </p:txBody>
      </p:sp>
      <p:sp>
        <p:nvSpPr>
          <p:cNvPr id="3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437766" y="869950"/>
            <a:ext cx="8268468" cy="477838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800">
                <a:solidFill>
                  <a:schemeClr val="bg2"/>
                </a:solidFill>
                <a:ea typeface="Arial"/>
                <a:cs typeface="Arial"/>
              </a:defRPr>
            </a:lvl1pPr>
          </a:lstStyle>
          <a:p>
            <a:pPr lvl="0"/>
            <a:r>
              <a:rPr lang="en-US" dirty="0" smtClean="0"/>
              <a:t>Click to edit subtitle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37767" y="1567542"/>
            <a:ext cx="8268468" cy="2780283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0" indent="0">
              <a:lnSpc>
                <a:spcPct val="100000"/>
              </a:lnSpc>
              <a:spcBef>
                <a:spcPts val="1800"/>
              </a:spcBef>
              <a:buClr>
                <a:schemeClr val="tx2"/>
              </a:buClr>
              <a:buSzPct val="80000"/>
              <a:buFont typeface="Arial"/>
              <a:buNone/>
              <a:defRPr sz="1800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 marL="274320" indent="-274320">
              <a:lnSpc>
                <a:spcPct val="100000"/>
              </a:lnSpc>
              <a:spcBef>
                <a:spcPts val="900"/>
              </a:spcBef>
              <a:buClrTx/>
              <a:buSzPct val="100000"/>
              <a:buFont typeface="Wingdings" charset="2"/>
              <a:buChar char="§"/>
              <a:defRPr sz="1800" b="0" i="0">
                <a:solidFill>
                  <a:schemeClr val="tx1"/>
                </a:solidFill>
                <a:latin typeface="+mn-lt"/>
                <a:cs typeface="CiscoSans ExtraLight"/>
              </a:defRPr>
            </a:lvl2pPr>
            <a:lvl3pPr marL="548640" indent="-274320">
              <a:lnSpc>
                <a:spcPct val="100000"/>
              </a:lnSpc>
              <a:spcBef>
                <a:spcPts val="700"/>
              </a:spcBef>
              <a:buClrTx/>
              <a:buSzPct val="100000"/>
              <a:buFont typeface=".AppleSystemUIFont" charset="-120"/>
              <a:buChar char="–"/>
              <a:defRPr sz="1400" b="0" i="0">
                <a:solidFill>
                  <a:schemeClr val="tx1"/>
                </a:solidFill>
                <a:latin typeface="+mn-lt"/>
                <a:cs typeface="CiscoSans ExtraLight"/>
              </a:defRPr>
            </a:lvl3pPr>
            <a:lvl4pPr marL="911035" indent="-171415">
              <a:buClr>
                <a:schemeClr val="tx2"/>
              </a:buClr>
              <a:buSzPct val="80000"/>
              <a:buFont typeface="Arial"/>
              <a:buChar char="•"/>
              <a:defRPr sz="1800" b="0" i="0">
                <a:solidFill>
                  <a:schemeClr val="tx2"/>
                </a:solidFill>
                <a:latin typeface="+mn-lt"/>
                <a:cs typeface="CiscoSans ExtraLight"/>
              </a:defRPr>
            </a:lvl4pPr>
            <a:lvl5pPr marL="1082450" indent="-168240">
              <a:buClr>
                <a:schemeClr val="tx2"/>
              </a:buClr>
              <a:buSzPct val="80000"/>
              <a:buFont typeface="Arial"/>
              <a:buChar char="•"/>
              <a:defRPr sz="1800" b="0" i="0">
                <a:solidFill>
                  <a:schemeClr val="tx2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9144000" cy="73152"/>
          </a:xfrm>
          <a:prstGeom prst="rect">
            <a:avLst/>
          </a:prstGeom>
          <a:gradFill>
            <a:gsLst>
              <a:gs pos="10000">
                <a:srgbClr val="975CE5"/>
              </a:gs>
              <a:gs pos="90000">
                <a:srgbClr val="CC56AB"/>
              </a:gs>
            </a:gsLst>
            <a:lin ang="33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5112983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 - 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5"/>
          <p:cNvSpPr>
            <a:spLocks noGrp="1"/>
          </p:cNvSpPr>
          <p:nvPr>
            <p:ph type="title" hasCustomPrompt="1"/>
          </p:nvPr>
        </p:nvSpPr>
        <p:spPr bwMode="auto">
          <a:xfrm>
            <a:off x="437766" y="489098"/>
            <a:ext cx="8268468" cy="3808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Click to edit title</a:t>
            </a:r>
            <a:endParaRPr lang="en-GB" dirty="0"/>
          </a:p>
        </p:txBody>
      </p:sp>
      <p:sp>
        <p:nvSpPr>
          <p:cNvPr id="3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437766" y="869950"/>
            <a:ext cx="8268468" cy="477838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800">
                <a:solidFill>
                  <a:schemeClr val="bg2"/>
                </a:solidFill>
                <a:ea typeface="Arial"/>
                <a:cs typeface="Arial"/>
              </a:defRPr>
            </a:lvl1pPr>
          </a:lstStyle>
          <a:p>
            <a:pPr lvl="0"/>
            <a:r>
              <a:rPr lang="en-US" dirty="0" smtClean="0"/>
              <a:t>Click to edit subtitle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37767" y="1567542"/>
            <a:ext cx="8268468" cy="2780283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0" indent="0">
              <a:lnSpc>
                <a:spcPct val="100000"/>
              </a:lnSpc>
              <a:spcBef>
                <a:spcPts val="1800"/>
              </a:spcBef>
              <a:buClr>
                <a:schemeClr val="tx2"/>
              </a:buClr>
              <a:buSzPct val="80000"/>
              <a:buFont typeface="Arial"/>
              <a:buNone/>
              <a:defRPr sz="1800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 marL="274320" indent="-274320">
              <a:lnSpc>
                <a:spcPct val="100000"/>
              </a:lnSpc>
              <a:spcBef>
                <a:spcPts val="900"/>
              </a:spcBef>
              <a:buClrTx/>
              <a:buSzPct val="100000"/>
              <a:buFont typeface="Wingdings" charset="2"/>
              <a:buChar char="§"/>
              <a:defRPr sz="1800" b="0" i="0">
                <a:solidFill>
                  <a:schemeClr val="tx1"/>
                </a:solidFill>
                <a:latin typeface="+mn-lt"/>
                <a:cs typeface="CiscoSans ExtraLight"/>
              </a:defRPr>
            </a:lvl2pPr>
            <a:lvl3pPr marL="548640" indent="-274320">
              <a:lnSpc>
                <a:spcPct val="100000"/>
              </a:lnSpc>
              <a:spcBef>
                <a:spcPts val="700"/>
              </a:spcBef>
              <a:buClrTx/>
              <a:buSzPct val="100000"/>
              <a:buFont typeface=".AppleSystemUIFont" charset="-120"/>
              <a:buChar char="–"/>
              <a:defRPr sz="1400" b="0" i="0">
                <a:solidFill>
                  <a:schemeClr val="tx1"/>
                </a:solidFill>
                <a:latin typeface="+mn-lt"/>
                <a:cs typeface="CiscoSans ExtraLight"/>
              </a:defRPr>
            </a:lvl3pPr>
            <a:lvl4pPr marL="911035" indent="-171415">
              <a:buClr>
                <a:schemeClr val="tx2"/>
              </a:buClr>
              <a:buSzPct val="80000"/>
              <a:buFont typeface="Arial"/>
              <a:buChar char="•"/>
              <a:defRPr sz="1800" b="0" i="0">
                <a:solidFill>
                  <a:schemeClr val="tx2"/>
                </a:solidFill>
                <a:latin typeface="+mn-lt"/>
                <a:cs typeface="CiscoSans ExtraLight"/>
              </a:defRPr>
            </a:lvl4pPr>
            <a:lvl5pPr marL="1082450" indent="-168240">
              <a:buClr>
                <a:schemeClr val="tx2"/>
              </a:buClr>
              <a:buSzPct val="80000"/>
              <a:buFont typeface="Arial"/>
              <a:buChar char="•"/>
              <a:defRPr sz="1800" b="0" i="0">
                <a:solidFill>
                  <a:schemeClr val="tx2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0" y="0"/>
            <a:ext cx="9144000" cy="73152"/>
          </a:xfrm>
          <a:prstGeom prst="rect">
            <a:avLst/>
          </a:prstGeom>
          <a:gradFill>
            <a:gsLst>
              <a:gs pos="10000">
                <a:srgbClr val="D93E72"/>
              </a:gs>
              <a:gs pos="90000">
                <a:srgbClr val="E3732D"/>
              </a:gs>
            </a:gsLst>
            <a:lin ang="33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3829560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 - 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5"/>
          <p:cNvSpPr>
            <a:spLocks noGrp="1"/>
          </p:cNvSpPr>
          <p:nvPr>
            <p:ph type="title" hasCustomPrompt="1"/>
          </p:nvPr>
        </p:nvSpPr>
        <p:spPr bwMode="auto">
          <a:xfrm>
            <a:off x="437766" y="489098"/>
            <a:ext cx="8268468" cy="3808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Click to edit title</a:t>
            </a:r>
            <a:endParaRPr lang="en-GB" dirty="0"/>
          </a:p>
        </p:txBody>
      </p:sp>
      <p:sp>
        <p:nvSpPr>
          <p:cNvPr id="3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437766" y="869950"/>
            <a:ext cx="8268468" cy="477838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800">
                <a:solidFill>
                  <a:schemeClr val="bg2"/>
                </a:solidFill>
                <a:ea typeface="Arial"/>
                <a:cs typeface="Arial"/>
              </a:defRPr>
            </a:lvl1pPr>
          </a:lstStyle>
          <a:p>
            <a:pPr lvl="0"/>
            <a:r>
              <a:rPr lang="en-US" dirty="0" smtClean="0"/>
              <a:t>Click to edit subtitle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37767" y="1567542"/>
            <a:ext cx="8268468" cy="2780283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0" indent="0">
              <a:lnSpc>
                <a:spcPct val="100000"/>
              </a:lnSpc>
              <a:spcBef>
                <a:spcPts val="1800"/>
              </a:spcBef>
              <a:buClr>
                <a:schemeClr val="tx2"/>
              </a:buClr>
              <a:buSzPct val="80000"/>
              <a:buFont typeface="Arial"/>
              <a:buNone/>
              <a:defRPr sz="1800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 marL="274320" indent="-274320">
              <a:lnSpc>
                <a:spcPct val="100000"/>
              </a:lnSpc>
              <a:spcBef>
                <a:spcPts val="900"/>
              </a:spcBef>
              <a:buClr>
                <a:schemeClr val="tx1"/>
              </a:buClr>
              <a:buSzPct val="100000"/>
              <a:buFont typeface="Wingdings" charset="2"/>
              <a:buChar char="§"/>
              <a:defRPr sz="1800" b="0" i="0">
                <a:solidFill>
                  <a:schemeClr val="tx1"/>
                </a:solidFill>
                <a:latin typeface="+mn-lt"/>
                <a:cs typeface="CiscoSans ExtraLight"/>
              </a:defRPr>
            </a:lvl2pPr>
            <a:lvl3pPr marL="548640" indent="-274320">
              <a:lnSpc>
                <a:spcPct val="100000"/>
              </a:lnSpc>
              <a:spcBef>
                <a:spcPts val="700"/>
              </a:spcBef>
              <a:buClrTx/>
              <a:buSzPct val="100000"/>
              <a:buFont typeface=".AppleSystemUIFont" charset="-120"/>
              <a:buChar char="–"/>
              <a:defRPr sz="1400" b="0" i="0">
                <a:solidFill>
                  <a:schemeClr val="tx1"/>
                </a:solidFill>
                <a:latin typeface="+mn-lt"/>
                <a:cs typeface="CiscoSans ExtraLight"/>
              </a:defRPr>
            </a:lvl3pPr>
            <a:lvl4pPr marL="911035" indent="-171415">
              <a:buClr>
                <a:schemeClr val="tx2"/>
              </a:buClr>
              <a:buSzPct val="80000"/>
              <a:buFont typeface="Arial"/>
              <a:buChar char="•"/>
              <a:defRPr sz="1800" b="0" i="0">
                <a:solidFill>
                  <a:schemeClr val="tx2"/>
                </a:solidFill>
                <a:latin typeface="+mn-lt"/>
                <a:cs typeface="CiscoSans ExtraLight"/>
              </a:defRPr>
            </a:lvl4pPr>
            <a:lvl5pPr marL="1082450" indent="-168240">
              <a:buClr>
                <a:schemeClr val="tx2"/>
              </a:buClr>
              <a:buSzPct val="80000"/>
              <a:buFont typeface="Arial"/>
              <a:buChar char="•"/>
              <a:defRPr sz="1800" b="0" i="0">
                <a:solidFill>
                  <a:schemeClr val="tx2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9144000" cy="73152"/>
          </a:xfrm>
          <a:prstGeom prst="rect">
            <a:avLst/>
          </a:prstGeom>
          <a:gradFill>
            <a:gsLst>
              <a:gs pos="10000">
                <a:srgbClr val="EB6B26"/>
              </a:gs>
              <a:gs pos="90000">
                <a:srgbClr val="FFB01C"/>
              </a:gs>
            </a:gsLst>
            <a:lin ang="33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939717402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 - 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5"/>
          <p:cNvSpPr>
            <a:spLocks noGrp="1"/>
          </p:cNvSpPr>
          <p:nvPr>
            <p:ph type="title" hasCustomPrompt="1"/>
          </p:nvPr>
        </p:nvSpPr>
        <p:spPr bwMode="auto">
          <a:xfrm>
            <a:off x="437766" y="489098"/>
            <a:ext cx="8268468" cy="3808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Click to edit title</a:t>
            </a:r>
            <a:endParaRPr lang="en-GB" dirty="0"/>
          </a:p>
        </p:txBody>
      </p:sp>
      <p:sp>
        <p:nvSpPr>
          <p:cNvPr id="3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437766" y="869950"/>
            <a:ext cx="8268468" cy="477838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800">
                <a:solidFill>
                  <a:schemeClr val="bg2"/>
                </a:solidFill>
                <a:ea typeface="Arial"/>
                <a:cs typeface="Arial"/>
              </a:defRPr>
            </a:lvl1pPr>
          </a:lstStyle>
          <a:p>
            <a:pPr lvl="0"/>
            <a:r>
              <a:rPr lang="en-US" dirty="0" smtClean="0"/>
              <a:t>Click to edit subtitle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37767" y="1567542"/>
            <a:ext cx="8268468" cy="2780283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0" indent="0">
              <a:lnSpc>
                <a:spcPct val="100000"/>
              </a:lnSpc>
              <a:spcBef>
                <a:spcPts val="1800"/>
              </a:spcBef>
              <a:buClr>
                <a:schemeClr val="tx2"/>
              </a:buClr>
              <a:buSzPct val="80000"/>
              <a:buFont typeface="Arial"/>
              <a:buNone/>
              <a:defRPr sz="1800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 marL="274320" indent="-274320">
              <a:lnSpc>
                <a:spcPct val="100000"/>
              </a:lnSpc>
              <a:spcBef>
                <a:spcPts val="900"/>
              </a:spcBef>
              <a:buClrTx/>
              <a:buSzPct val="100000"/>
              <a:buFont typeface="Wingdings" charset="2"/>
              <a:buChar char="§"/>
              <a:defRPr sz="1800" b="0" i="0">
                <a:solidFill>
                  <a:schemeClr val="tx1"/>
                </a:solidFill>
                <a:latin typeface="+mn-lt"/>
                <a:cs typeface="CiscoSans ExtraLight"/>
              </a:defRPr>
            </a:lvl2pPr>
            <a:lvl3pPr marL="548640" indent="-274320">
              <a:lnSpc>
                <a:spcPct val="100000"/>
              </a:lnSpc>
              <a:spcBef>
                <a:spcPts val="700"/>
              </a:spcBef>
              <a:buClrTx/>
              <a:buSzPct val="100000"/>
              <a:buFont typeface=".AppleSystemUIFont" charset="-120"/>
              <a:buChar char="–"/>
              <a:defRPr sz="1400" b="0" i="0">
                <a:solidFill>
                  <a:schemeClr val="tx1"/>
                </a:solidFill>
                <a:latin typeface="+mn-lt"/>
                <a:cs typeface="CiscoSans ExtraLight"/>
              </a:defRPr>
            </a:lvl3pPr>
            <a:lvl4pPr marL="911035" indent="-171415">
              <a:buClr>
                <a:schemeClr val="tx2"/>
              </a:buClr>
              <a:buSzPct val="80000"/>
              <a:buFont typeface="Arial"/>
              <a:buChar char="•"/>
              <a:defRPr sz="1800" b="0" i="0">
                <a:solidFill>
                  <a:schemeClr val="tx2"/>
                </a:solidFill>
                <a:latin typeface="+mn-lt"/>
                <a:cs typeface="CiscoSans ExtraLight"/>
              </a:defRPr>
            </a:lvl4pPr>
            <a:lvl5pPr marL="1082450" indent="-168240">
              <a:buClr>
                <a:schemeClr val="tx2"/>
              </a:buClr>
              <a:buSzPct val="80000"/>
              <a:buFont typeface="Arial"/>
              <a:buChar char="•"/>
              <a:defRPr sz="1800" b="0" i="0">
                <a:solidFill>
                  <a:schemeClr val="tx2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0" y="0"/>
            <a:ext cx="9144000" cy="73152"/>
          </a:xfrm>
          <a:prstGeom prst="rect">
            <a:avLst/>
          </a:prstGeom>
          <a:gradFill>
            <a:gsLst>
              <a:gs pos="10000">
                <a:srgbClr val="65BF4A"/>
              </a:gs>
              <a:gs pos="90000">
                <a:srgbClr val="23B87A"/>
              </a:gs>
            </a:gsLst>
            <a:lin ang="33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7879453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-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5"/>
          <p:cNvSpPr>
            <a:spLocks noGrp="1"/>
          </p:cNvSpPr>
          <p:nvPr>
            <p:ph type="title" hasCustomPrompt="1"/>
          </p:nvPr>
        </p:nvSpPr>
        <p:spPr bwMode="auto">
          <a:xfrm>
            <a:off x="437766" y="489098"/>
            <a:ext cx="8268468" cy="3808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Click to edit title</a:t>
            </a:r>
            <a:endParaRPr lang="en-GB" dirty="0"/>
          </a:p>
        </p:txBody>
      </p:sp>
      <p:sp>
        <p:nvSpPr>
          <p:cNvPr id="3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437766" y="869950"/>
            <a:ext cx="8268468" cy="477838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800">
                <a:solidFill>
                  <a:schemeClr val="bg2"/>
                </a:solidFill>
                <a:ea typeface="Arial"/>
                <a:cs typeface="Arial"/>
              </a:defRPr>
            </a:lvl1pPr>
          </a:lstStyle>
          <a:p>
            <a:pPr lvl="0"/>
            <a:r>
              <a:rPr lang="en-US" dirty="0" smtClean="0"/>
              <a:t>Click to edit subtitle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9144000" cy="73152"/>
          </a:xfrm>
          <a:prstGeom prst="rect">
            <a:avLst/>
          </a:prstGeom>
          <a:gradFill>
            <a:gsLst>
              <a:gs pos="10000">
                <a:srgbClr val="04A0C3"/>
              </a:gs>
              <a:gs pos="90000">
                <a:srgbClr val="576DEB"/>
              </a:gs>
            </a:gsLst>
            <a:lin ang="33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3273904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2" orient="horz" pos="996" userDrawn="1">
          <p15:clr>
            <a:srgbClr val="FBAE40"/>
          </p15:clr>
        </p15:guide>
        <p15:guide id="3" pos="336" userDrawn="1">
          <p15:clr>
            <a:srgbClr val="FBAE40"/>
          </p15:clr>
        </p15:guide>
        <p15:guide id="4" pos="5424" userDrawn="1">
          <p15:clr>
            <a:srgbClr val="FBAE40"/>
          </p15:clr>
        </p15:guide>
        <p15:guide id="5" orient="horz" pos="2748" userDrawn="1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 -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5"/>
          <p:cNvSpPr>
            <a:spLocks noGrp="1"/>
          </p:cNvSpPr>
          <p:nvPr>
            <p:ph type="title" hasCustomPrompt="1"/>
          </p:nvPr>
        </p:nvSpPr>
        <p:spPr bwMode="auto">
          <a:xfrm>
            <a:off x="437766" y="489098"/>
            <a:ext cx="8268468" cy="3808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Click to edit title</a:t>
            </a:r>
            <a:endParaRPr lang="en-GB" dirty="0"/>
          </a:p>
        </p:txBody>
      </p:sp>
      <p:sp>
        <p:nvSpPr>
          <p:cNvPr id="3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437766" y="869950"/>
            <a:ext cx="8268468" cy="477838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800">
                <a:solidFill>
                  <a:schemeClr val="bg2"/>
                </a:solidFill>
                <a:ea typeface="Arial"/>
                <a:cs typeface="Arial"/>
              </a:defRPr>
            </a:lvl1pPr>
          </a:lstStyle>
          <a:p>
            <a:pPr lvl="0"/>
            <a:r>
              <a:rPr lang="en-US" dirty="0" smtClean="0"/>
              <a:t>Click to edit subtitle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9144000" cy="73152"/>
          </a:xfrm>
          <a:prstGeom prst="rect">
            <a:avLst/>
          </a:prstGeom>
          <a:gradFill>
            <a:gsLst>
              <a:gs pos="10000">
                <a:srgbClr val="975CE5"/>
              </a:gs>
              <a:gs pos="90000">
                <a:srgbClr val="CC56AB"/>
              </a:gs>
            </a:gsLst>
            <a:lin ang="33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320833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748" userDrawn="1">
          <p15:clr>
            <a:srgbClr val="FBAE40"/>
          </p15:clr>
        </p15:guide>
        <p15:guide id="2" orient="horz" pos="996" userDrawn="1">
          <p15:clr>
            <a:srgbClr val="FBAE40"/>
          </p15:clr>
        </p15:guide>
        <p15:guide id="3" pos="336" userDrawn="1">
          <p15:clr>
            <a:srgbClr val="FBAE40"/>
          </p15:clr>
        </p15:guide>
        <p15:guide id="4" pos="5424" userDrawn="1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 -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5"/>
          <p:cNvSpPr>
            <a:spLocks noGrp="1"/>
          </p:cNvSpPr>
          <p:nvPr>
            <p:ph type="title" hasCustomPrompt="1"/>
          </p:nvPr>
        </p:nvSpPr>
        <p:spPr bwMode="auto">
          <a:xfrm>
            <a:off x="437766" y="489098"/>
            <a:ext cx="8268468" cy="3808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Click to edit title</a:t>
            </a:r>
            <a:endParaRPr lang="en-GB" dirty="0"/>
          </a:p>
        </p:txBody>
      </p:sp>
      <p:sp>
        <p:nvSpPr>
          <p:cNvPr id="3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437766" y="869950"/>
            <a:ext cx="8268468" cy="477838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800">
                <a:solidFill>
                  <a:schemeClr val="bg2"/>
                </a:solidFill>
                <a:ea typeface="Arial"/>
                <a:cs typeface="Arial"/>
              </a:defRPr>
            </a:lvl1pPr>
          </a:lstStyle>
          <a:p>
            <a:pPr lvl="0"/>
            <a:r>
              <a:rPr lang="en-US" dirty="0" smtClean="0"/>
              <a:t>Click to edit subtitle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9144000" cy="73152"/>
          </a:xfrm>
          <a:prstGeom prst="rect">
            <a:avLst/>
          </a:prstGeom>
          <a:gradFill>
            <a:gsLst>
              <a:gs pos="10000">
                <a:srgbClr val="D93E72"/>
              </a:gs>
              <a:gs pos="90000">
                <a:srgbClr val="E3732D"/>
              </a:gs>
            </a:gsLst>
            <a:lin ang="33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4397936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748" userDrawn="1">
          <p15:clr>
            <a:srgbClr val="FBAE40"/>
          </p15:clr>
        </p15:guide>
        <p15:guide id="2" orient="horz" pos="996" userDrawn="1">
          <p15:clr>
            <a:srgbClr val="FBAE40"/>
          </p15:clr>
        </p15:guide>
        <p15:guide id="3" pos="336" userDrawn="1">
          <p15:clr>
            <a:srgbClr val="FBAE40"/>
          </p15:clr>
        </p15:guide>
        <p15:guide id="4" pos="5424" userDrawn="1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 -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5"/>
          <p:cNvSpPr>
            <a:spLocks noGrp="1"/>
          </p:cNvSpPr>
          <p:nvPr>
            <p:ph type="title" hasCustomPrompt="1"/>
          </p:nvPr>
        </p:nvSpPr>
        <p:spPr bwMode="auto">
          <a:xfrm>
            <a:off x="437766" y="489098"/>
            <a:ext cx="8268468" cy="3808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Click to edit title</a:t>
            </a:r>
            <a:endParaRPr lang="en-GB" dirty="0"/>
          </a:p>
        </p:txBody>
      </p:sp>
      <p:sp>
        <p:nvSpPr>
          <p:cNvPr id="3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437766" y="869950"/>
            <a:ext cx="8268468" cy="477838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800">
                <a:solidFill>
                  <a:schemeClr val="bg2"/>
                </a:solidFill>
                <a:ea typeface="Arial"/>
                <a:cs typeface="Arial"/>
              </a:defRPr>
            </a:lvl1pPr>
          </a:lstStyle>
          <a:p>
            <a:pPr lvl="0"/>
            <a:r>
              <a:rPr lang="en-US" dirty="0" smtClean="0"/>
              <a:t>Click to edit subtitle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9144000" cy="73152"/>
          </a:xfrm>
          <a:prstGeom prst="rect">
            <a:avLst/>
          </a:prstGeom>
          <a:gradFill>
            <a:gsLst>
              <a:gs pos="10000">
                <a:srgbClr val="EB6B26"/>
              </a:gs>
              <a:gs pos="90000">
                <a:srgbClr val="FFB01C"/>
              </a:gs>
            </a:gsLst>
            <a:lin ang="33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464345106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748" userDrawn="1">
          <p15:clr>
            <a:srgbClr val="FBAE40"/>
          </p15:clr>
        </p15:guide>
        <p15:guide id="2" orient="horz" pos="996" userDrawn="1">
          <p15:clr>
            <a:srgbClr val="FBAE40"/>
          </p15:clr>
        </p15:guide>
        <p15:guide id="3" pos="336" userDrawn="1">
          <p15:clr>
            <a:srgbClr val="FBAE40"/>
          </p15:clr>
        </p15:guide>
        <p15:guide id="4" pos="5424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isco Umbrella Title Slide - 3">
    <p:bg>
      <p:bgPr>
        <a:gradFill>
          <a:gsLst>
            <a:gs pos="25000">
              <a:srgbClr val="006A91">
                <a:alpha val="74902"/>
              </a:srgbClr>
            </a:gs>
            <a:gs pos="75000">
              <a:srgbClr val="2F4DB0">
                <a:alpha val="74902"/>
              </a:srgbClr>
            </a:gs>
          </a:gsLst>
          <a:lin ang="33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84" y="-1"/>
            <a:ext cx="9142032" cy="5143501"/>
          </a:xfrm>
          <a:prstGeom prst="rect">
            <a:avLst/>
          </a:prstGeom>
          <a:noFill/>
        </p:spPr>
      </p:pic>
      <p:sp>
        <p:nvSpPr>
          <p:cNvPr id="21" name="Rectangle 20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25000">
                <a:srgbClr val="006A91">
                  <a:alpha val="74902"/>
                </a:srgbClr>
              </a:gs>
              <a:gs pos="75000">
                <a:srgbClr val="2F4DB0">
                  <a:alpha val="74902"/>
                </a:srgbClr>
              </a:gs>
            </a:gsLst>
            <a:lin ang="33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0788" y="4033195"/>
            <a:ext cx="8230366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400" b="0" i="0" kern="1200" dirty="0" smtClean="0">
                <a:solidFill>
                  <a:srgbClr val="FFFFFE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Click to edit presenter information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 hasCustomPrompt="1"/>
          </p:nvPr>
        </p:nvSpPr>
        <p:spPr>
          <a:xfrm>
            <a:off x="460787" y="4273192"/>
            <a:ext cx="8230367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000" b="1" i="0" kern="1200" baseline="0" dirty="0" smtClean="0">
                <a:solidFill>
                  <a:srgbClr val="FFFFFE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CLICK TO EDIT DATE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463292" y="3211463"/>
            <a:ext cx="8236571" cy="29900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buFont typeface="Arial" panose="020B0604020202020204" pitchFamily="34" charset="0"/>
              <a:buNone/>
              <a:defRPr sz="1800" baseline="0">
                <a:solidFill>
                  <a:srgbClr val="FFFFFE"/>
                </a:solidFill>
                <a:latin typeface="+mj-lt"/>
              </a:defRPr>
            </a:lvl1pPr>
            <a:lvl2pPr marL="304781" indent="0">
              <a:buNone/>
              <a:defRPr/>
            </a:lvl2pPr>
            <a:lvl3pPr marL="427401" indent="0">
              <a:buNone/>
              <a:defRPr/>
            </a:lvl3pPr>
            <a:lvl4pPr marL="516694" indent="0">
              <a:buNone/>
              <a:defRPr/>
            </a:lvl4pPr>
            <a:lvl5pPr marL="601221" indent="0">
              <a:buNone/>
              <a:defRPr/>
            </a:lvl5pPr>
          </a:lstStyle>
          <a:p>
            <a:pPr lvl="0"/>
            <a:r>
              <a:rPr lang="en-US" dirty="0" smtClean="0"/>
              <a:t>Click to edit presentation subtitle</a:t>
            </a:r>
          </a:p>
        </p:txBody>
      </p:sp>
      <p:sp>
        <p:nvSpPr>
          <p:cNvPr id="20" name="Title 1"/>
          <p:cNvSpPr>
            <a:spLocks noGrp="1"/>
          </p:cNvSpPr>
          <p:nvPr>
            <p:ph type="ctrTitle" hasCustomPrompt="1"/>
          </p:nvPr>
        </p:nvSpPr>
        <p:spPr>
          <a:xfrm>
            <a:off x="425765" y="2639977"/>
            <a:ext cx="8274098" cy="64473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4600" b="0" i="0" spc="-100" baseline="0">
                <a:solidFill>
                  <a:srgbClr val="FFFFFE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 smtClean="0"/>
              <a:t>Click to edit presentation title</a:t>
            </a:r>
            <a:endParaRPr lang="en-US" dirty="0"/>
          </a:p>
        </p:txBody>
      </p:sp>
      <p:sp>
        <p:nvSpPr>
          <p:cNvPr id="1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60788" y="3793198"/>
            <a:ext cx="8239075" cy="288131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buNone/>
              <a:defRPr sz="1400" b="0" i="0">
                <a:solidFill>
                  <a:srgbClr val="FFFFFE"/>
                </a:solidFill>
                <a:latin typeface="+mn-lt"/>
                <a:cs typeface="CiscoSans"/>
              </a:defRPr>
            </a:lvl1pPr>
            <a:lvl2pPr marL="342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presenter information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 flipV="1">
            <a:off x="544624" y="549908"/>
            <a:ext cx="3044952" cy="329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203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 -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5"/>
          <p:cNvSpPr>
            <a:spLocks noGrp="1"/>
          </p:cNvSpPr>
          <p:nvPr>
            <p:ph type="title" hasCustomPrompt="1"/>
          </p:nvPr>
        </p:nvSpPr>
        <p:spPr bwMode="auto">
          <a:xfrm>
            <a:off x="437766" y="489098"/>
            <a:ext cx="8268468" cy="3808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Click to edit title</a:t>
            </a:r>
            <a:endParaRPr lang="en-GB" dirty="0"/>
          </a:p>
        </p:txBody>
      </p:sp>
      <p:sp>
        <p:nvSpPr>
          <p:cNvPr id="3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437766" y="869950"/>
            <a:ext cx="8268468" cy="477838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800">
                <a:solidFill>
                  <a:schemeClr val="bg2"/>
                </a:solidFill>
                <a:ea typeface="Arial"/>
                <a:cs typeface="Arial"/>
              </a:defRPr>
            </a:lvl1pPr>
          </a:lstStyle>
          <a:p>
            <a:pPr lvl="0"/>
            <a:r>
              <a:rPr lang="en-US" dirty="0" smtClean="0"/>
              <a:t>Click to edit subtitle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9144000" cy="73152"/>
          </a:xfrm>
          <a:prstGeom prst="rect">
            <a:avLst/>
          </a:prstGeom>
          <a:gradFill>
            <a:gsLst>
              <a:gs pos="10000">
                <a:srgbClr val="65BF4A"/>
              </a:gs>
              <a:gs pos="90000">
                <a:srgbClr val="23B87A"/>
              </a:gs>
            </a:gsLst>
            <a:lin ang="33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8339033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748" userDrawn="1">
          <p15:clr>
            <a:srgbClr val="FBAE40"/>
          </p15:clr>
        </p15:guide>
        <p15:guide id="2" orient="horz" pos="996" userDrawn="1">
          <p15:clr>
            <a:srgbClr val="FBAE40"/>
          </p15:clr>
        </p15:guide>
        <p15:guide id="3" pos="336" userDrawn="1">
          <p15:clr>
            <a:srgbClr val="FBAE40"/>
          </p15:clr>
        </p15:guide>
        <p15:guide id="4" pos="5424" userDrawn="1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- 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9144000" cy="73152"/>
          </a:xfrm>
          <a:prstGeom prst="rect">
            <a:avLst/>
          </a:prstGeom>
          <a:gradFill>
            <a:gsLst>
              <a:gs pos="10000">
                <a:srgbClr val="04A0C3"/>
              </a:gs>
              <a:gs pos="90000">
                <a:srgbClr val="576DEB"/>
              </a:gs>
            </a:gsLst>
            <a:lin ang="33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431532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748" userDrawn="1">
          <p15:clr>
            <a:srgbClr val="FBAE40"/>
          </p15:clr>
        </p15:guide>
        <p15:guide id="2" orient="horz" pos="396" userDrawn="1">
          <p15:clr>
            <a:srgbClr val="FBAE40"/>
          </p15:clr>
        </p15:guide>
        <p15:guide id="3" pos="336" userDrawn="1">
          <p15:clr>
            <a:srgbClr val="FBAE40"/>
          </p15:clr>
        </p15:guide>
        <p15:guide id="4" pos="5424" userDrawn="1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 - 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73152"/>
          </a:xfrm>
          <a:prstGeom prst="rect">
            <a:avLst/>
          </a:prstGeom>
          <a:gradFill>
            <a:gsLst>
              <a:gs pos="10000">
                <a:srgbClr val="975CE5"/>
              </a:gs>
              <a:gs pos="90000">
                <a:srgbClr val="CC56AB"/>
              </a:gs>
            </a:gsLst>
            <a:lin ang="33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6925036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748" userDrawn="1">
          <p15:clr>
            <a:srgbClr val="FBAE40"/>
          </p15:clr>
        </p15:guide>
        <p15:guide id="2" orient="horz" pos="396" userDrawn="1">
          <p15:clr>
            <a:srgbClr val="FBAE40"/>
          </p15:clr>
        </p15:guide>
        <p15:guide id="3" pos="336" userDrawn="1">
          <p15:clr>
            <a:srgbClr val="FBAE40"/>
          </p15:clr>
        </p15:guide>
        <p15:guide id="4" pos="5424" userDrawn="1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 - 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9144000" cy="73152"/>
          </a:xfrm>
          <a:prstGeom prst="rect">
            <a:avLst/>
          </a:prstGeom>
          <a:gradFill>
            <a:gsLst>
              <a:gs pos="10000">
                <a:srgbClr val="D93E72"/>
              </a:gs>
              <a:gs pos="90000">
                <a:srgbClr val="E3732D"/>
              </a:gs>
            </a:gsLst>
            <a:lin ang="33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5632661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748" userDrawn="1">
          <p15:clr>
            <a:srgbClr val="FBAE40"/>
          </p15:clr>
        </p15:guide>
        <p15:guide id="2" orient="horz" pos="396" userDrawn="1">
          <p15:clr>
            <a:srgbClr val="FBAE40"/>
          </p15:clr>
        </p15:guide>
        <p15:guide id="3" pos="336" userDrawn="1">
          <p15:clr>
            <a:srgbClr val="FBAE40"/>
          </p15:clr>
        </p15:guide>
        <p15:guide id="4" pos="5424" userDrawn="1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 - 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73152"/>
          </a:xfrm>
          <a:prstGeom prst="rect">
            <a:avLst/>
          </a:prstGeom>
          <a:gradFill>
            <a:gsLst>
              <a:gs pos="10000">
                <a:srgbClr val="EB6B26"/>
              </a:gs>
              <a:gs pos="90000">
                <a:srgbClr val="FFB01C"/>
              </a:gs>
            </a:gsLst>
            <a:lin ang="33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690438142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396" userDrawn="1">
          <p15:clr>
            <a:srgbClr val="FBAE40"/>
          </p15:clr>
        </p15:guide>
        <p15:guide id="2" orient="horz" pos="2748" userDrawn="1">
          <p15:clr>
            <a:srgbClr val="FBAE40"/>
          </p15:clr>
        </p15:guide>
        <p15:guide id="3" pos="336" userDrawn="1">
          <p15:clr>
            <a:srgbClr val="FBAE40"/>
          </p15:clr>
        </p15:guide>
        <p15:guide id="4" pos="5424" userDrawn="1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 - 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9144000" cy="73152"/>
          </a:xfrm>
          <a:prstGeom prst="rect">
            <a:avLst/>
          </a:prstGeom>
          <a:gradFill>
            <a:gsLst>
              <a:gs pos="10000">
                <a:srgbClr val="65BF4A"/>
              </a:gs>
              <a:gs pos="90000">
                <a:srgbClr val="23B87A"/>
              </a:gs>
            </a:gsLst>
            <a:lin ang="33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7828195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396" userDrawn="1">
          <p15:clr>
            <a:srgbClr val="FBAE40"/>
          </p15:clr>
        </p15:guide>
        <p15:guide id="2" orient="horz" pos="2748" userDrawn="1">
          <p15:clr>
            <a:srgbClr val="FBAE40"/>
          </p15:clr>
        </p15:guide>
        <p15:guide id="3" pos="336" userDrawn="1">
          <p15:clr>
            <a:srgbClr val="FBAE40"/>
          </p15:clr>
        </p15:guide>
        <p15:guide id="4" pos="5424" userDrawn="1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- Half Page Photo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538407" y="611558"/>
            <a:ext cx="8067186" cy="2231653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buNone/>
              <a:defRPr sz="220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48785" y="3054518"/>
            <a:ext cx="8246429" cy="553998"/>
          </a:xfrm>
          <a:prstGeom prst="rect">
            <a:avLst/>
          </a:prstGeom>
        </p:spPr>
        <p:txBody>
          <a:bodyPr vert="horz" wrap="square">
            <a:spAutoFit/>
          </a:bodyPr>
          <a:lstStyle>
            <a:lvl1pPr marL="0" indent="0">
              <a:lnSpc>
                <a:spcPts val="3600"/>
              </a:lnSpc>
              <a:spcBef>
                <a:spcPts val="0"/>
              </a:spcBef>
              <a:buNone/>
              <a:defRPr sz="32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Click to edit text.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9144000" cy="73152"/>
          </a:xfrm>
          <a:prstGeom prst="rect">
            <a:avLst/>
          </a:prstGeom>
          <a:gradFill>
            <a:gsLst>
              <a:gs pos="10000">
                <a:srgbClr val="04A0C3"/>
              </a:gs>
              <a:gs pos="90000">
                <a:srgbClr val="576DEB"/>
              </a:gs>
            </a:gsLst>
            <a:lin ang="33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670430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 - Half Page Photo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73152"/>
          </a:xfrm>
          <a:prstGeom prst="rect">
            <a:avLst/>
          </a:prstGeom>
          <a:gradFill>
            <a:gsLst>
              <a:gs pos="10000">
                <a:srgbClr val="975CE5"/>
              </a:gs>
              <a:gs pos="90000">
                <a:srgbClr val="CC56AB"/>
              </a:gs>
            </a:gsLst>
            <a:lin ang="33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538407" y="611558"/>
            <a:ext cx="8067186" cy="2231653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buNone/>
              <a:defRPr sz="220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48785" y="3054518"/>
            <a:ext cx="8246429" cy="553998"/>
          </a:xfrm>
          <a:prstGeom prst="rect">
            <a:avLst/>
          </a:prstGeom>
        </p:spPr>
        <p:txBody>
          <a:bodyPr vert="horz" wrap="square">
            <a:spAutoFit/>
          </a:bodyPr>
          <a:lstStyle>
            <a:lvl1pPr marL="0" indent="0">
              <a:lnSpc>
                <a:spcPts val="3600"/>
              </a:lnSpc>
              <a:spcBef>
                <a:spcPts val="0"/>
              </a:spcBef>
              <a:buNone/>
              <a:defRPr sz="32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Click to edit text.</a:t>
            </a:r>
          </a:p>
        </p:txBody>
      </p:sp>
    </p:spTree>
    <p:extLst>
      <p:ext uri="{BB962C8B-B14F-4D97-AF65-F5344CB8AC3E}">
        <p14:creationId xmlns:p14="http://schemas.microsoft.com/office/powerpoint/2010/main" val="1999234847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 - Half Page Photo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538407" y="611558"/>
            <a:ext cx="8067186" cy="2231653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buNone/>
              <a:defRPr sz="220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48785" y="3054518"/>
            <a:ext cx="8246429" cy="553998"/>
          </a:xfrm>
          <a:prstGeom prst="rect">
            <a:avLst/>
          </a:prstGeom>
        </p:spPr>
        <p:txBody>
          <a:bodyPr vert="horz" wrap="square">
            <a:spAutoFit/>
          </a:bodyPr>
          <a:lstStyle>
            <a:lvl1pPr marL="0" indent="0">
              <a:lnSpc>
                <a:spcPts val="3600"/>
              </a:lnSpc>
              <a:spcBef>
                <a:spcPts val="0"/>
              </a:spcBef>
              <a:buNone/>
              <a:defRPr sz="32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Click to edit text.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9144000" cy="73152"/>
          </a:xfrm>
          <a:prstGeom prst="rect">
            <a:avLst/>
          </a:prstGeom>
          <a:gradFill>
            <a:gsLst>
              <a:gs pos="10000">
                <a:srgbClr val="D93E72"/>
              </a:gs>
              <a:gs pos="90000">
                <a:srgbClr val="E3732D"/>
              </a:gs>
            </a:gsLst>
            <a:lin ang="33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6278461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 - Half Page Photo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538407" y="611558"/>
            <a:ext cx="8067186" cy="2231653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buNone/>
              <a:defRPr sz="220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48785" y="3054518"/>
            <a:ext cx="8246429" cy="553998"/>
          </a:xfrm>
          <a:prstGeom prst="rect">
            <a:avLst/>
          </a:prstGeom>
        </p:spPr>
        <p:txBody>
          <a:bodyPr vert="horz" wrap="square">
            <a:spAutoFit/>
          </a:bodyPr>
          <a:lstStyle>
            <a:lvl1pPr marL="0" indent="0">
              <a:lnSpc>
                <a:spcPts val="3600"/>
              </a:lnSpc>
              <a:spcBef>
                <a:spcPts val="0"/>
              </a:spcBef>
              <a:buNone/>
              <a:defRPr sz="32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Click to edit text.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0" y="0"/>
            <a:ext cx="9144000" cy="73152"/>
          </a:xfrm>
          <a:prstGeom prst="rect">
            <a:avLst/>
          </a:prstGeom>
          <a:gradFill>
            <a:gsLst>
              <a:gs pos="10000">
                <a:srgbClr val="EB6B26"/>
              </a:gs>
              <a:gs pos="90000">
                <a:srgbClr val="FFB01C"/>
              </a:gs>
            </a:gsLst>
            <a:lin ang="33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03846576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54924" y="2225705"/>
            <a:ext cx="5234152" cy="566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7489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 - Half Page Photo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538407" y="611558"/>
            <a:ext cx="8067186" cy="2231653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buNone/>
              <a:defRPr sz="220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48785" y="3054518"/>
            <a:ext cx="8246429" cy="553998"/>
          </a:xfrm>
          <a:prstGeom prst="rect">
            <a:avLst/>
          </a:prstGeom>
        </p:spPr>
        <p:txBody>
          <a:bodyPr vert="horz" wrap="square">
            <a:spAutoFit/>
          </a:bodyPr>
          <a:lstStyle>
            <a:lvl1pPr marL="0" indent="0">
              <a:lnSpc>
                <a:spcPts val="3600"/>
              </a:lnSpc>
              <a:spcBef>
                <a:spcPts val="0"/>
              </a:spcBef>
              <a:buNone/>
              <a:defRPr sz="32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Click to edit text.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9144000" cy="73152"/>
          </a:xfrm>
          <a:prstGeom prst="rect">
            <a:avLst/>
          </a:prstGeom>
          <a:gradFill>
            <a:gsLst>
              <a:gs pos="10000">
                <a:srgbClr val="65BF4A"/>
              </a:gs>
              <a:gs pos="90000">
                <a:srgbClr val="23B87A"/>
              </a:gs>
            </a:gsLst>
            <a:lin ang="33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2297415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- Big Idea">
    <p:bg>
      <p:bgPr>
        <a:gradFill>
          <a:gsLst>
            <a:gs pos="25000">
              <a:srgbClr val="006A91">
                <a:alpha val="74902"/>
              </a:srgbClr>
            </a:gs>
            <a:gs pos="75000">
              <a:srgbClr val="2F4DB0">
                <a:alpha val="74902"/>
              </a:srgbClr>
            </a:gs>
          </a:gsLst>
          <a:lin ang="33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 cstate="screen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84" y="-1"/>
            <a:ext cx="9142032" cy="5143501"/>
          </a:xfrm>
          <a:prstGeom prst="rect">
            <a:avLst/>
          </a:prstGeom>
          <a:noFill/>
        </p:spPr>
      </p:pic>
      <p:sp>
        <p:nvSpPr>
          <p:cNvPr id="13" name="Rectangle 12"/>
          <p:cNvSpPr/>
          <p:nvPr userDrawn="1"/>
        </p:nvSpPr>
        <p:spPr>
          <a:xfrm>
            <a:off x="984" y="0"/>
            <a:ext cx="9144000" cy="5143500"/>
          </a:xfrm>
          <a:prstGeom prst="rect">
            <a:avLst/>
          </a:prstGeom>
          <a:gradFill>
            <a:gsLst>
              <a:gs pos="25000">
                <a:srgbClr val="006A91">
                  <a:alpha val="74902"/>
                </a:srgbClr>
              </a:gs>
              <a:gs pos="75000">
                <a:srgbClr val="2F4DB0">
                  <a:alpha val="74902"/>
                </a:srgbClr>
              </a:gs>
            </a:gsLst>
            <a:lin ang="33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10" name="Text Placeholder 3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425455" y="895601"/>
            <a:ext cx="8274410" cy="3168210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0" indent="0">
              <a:lnSpc>
                <a:spcPts val="6500"/>
              </a:lnSpc>
              <a:spcBef>
                <a:spcPts val="0"/>
              </a:spcBef>
              <a:buClr>
                <a:schemeClr val="tx1"/>
              </a:buClr>
              <a:buSzPct val="80000"/>
              <a:buFont typeface="Arial"/>
              <a:buNone/>
              <a:defRPr sz="6000" b="0" i="0" spc="-150" baseline="0">
                <a:solidFill>
                  <a:schemeClr val="bg1"/>
                </a:solidFill>
                <a:latin typeface="+mn-lt"/>
                <a:cs typeface="CiscoSans ExtraLight"/>
              </a:defRPr>
            </a:lvl1pPr>
            <a:lvl2pPr marL="292040" indent="0">
              <a:lnSpc>
                <a:spcPct val="95000"/>
              </a:lnSpc>
              <a:spcBef>
                <a:spcPts val="450"/>
              </a:spcBef>
              <a:buClr>
                <a:schemeClr val="tx1"/>
              </a:buClr>
              <a:buSzPct val="80000"/>
              <a:buFont typeface="Arial"/>
              <a:buNone/>
              <a:defRPr sz="1800" b="0" i="0">
                <a:solidFill>
                  <a:srgbClr val="676767"/>
                </a:solidFill>
                <a:latin typeface="+mn-lt"/>
                <a:cs typeface="CiscoSans ExtraLight"/>
              </a:defRPr>
            </a:lvl2pPr>
            <a:lvl3pPr marL="576143" indent="0">
              <a:buClr>
                <a:schemeClr val="tx1"/>
              </a:buClr>
              <a:buSzPct val="80000"/>
              <a:buFont typeface="Arial"/>
              <a:buNone/>
              <a:defRPr sz="1600" b="0" i="0">
                <a:solidFill>
                  <a:srgbClr val="676767"/>
                </a:solidFill>
                <a:latin typeface="+mn-lt"/>
                <a:cs typeface="CiscoSans ExtraLight"/>
              </a:defRPr>
            </a:lvl3pPr>
            <a:lvl4pPr marL="739620" indent="0">
              <a:buClr>
                <a:schemeClr val="tx1"/>
              </a:buClr>
              <a:buSzPct val="80000"/>
              <a:buFont typeface="Arial"/>
              <a:buNone/>
              <a:defRPr sz="1400" b="0" i="0">
                <a:solidFill>
                  <a:srgbClr val="676767"/>
                </a:solidFill>
                <a:latin typeface="+mn-lt"/>
                <a:cs typeface="CiscoSans ExtraLight"/>
              </a:defRPr>
            </a:lvl4pPr>
            <a:lvl5pPr marL="914210" indent="0">
              <a:buClr>
                <a:schemeClr val="tx1"/>
              </a:buClr>
              <a:buSzPct val="80000"/>
              <a:buFont typeface="Arial"/>
              <a:buNone/>
              <a:defRPr sz="1200" b="0" i="0">
                <a:solidFill>
                  <a:srgbClr val="676767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US" dirty="0" smtClean="0"/>
              <a:t>Click to edit big idea text.</a:t>
            </a:r>
          </a:p>
        </p:txBody>
      </p:sp>
      <p:sp>
        <p:nvSpPr>
          <p:cNvPr id="9" name="Rectangle 7"/>
          <p:cNvSpPr>
            <a:spLocks noChangeArrowheads="1"/>
          </p:cNvSpPr>
          <p:nvPr userDrawn="1"/>
        </p:nvSpPr>
        <p:spPr bwMode="ltGray">
          <a:xfrm>
            <a:off x="8458158" y="4742907"/>
            <a:ext cx="218414" cy="15451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1586" tIns="30792" rIns="61586" bIns="30792" anchor="b">
            <a:spAutoFit/>
          </a:bodyPr>
          <a:lstStyle/>
          <a:p>
            <a:pPr algn="r" defTabSz="610744" fontAlgn="auto">
              <a:spcBef>
                <a:spcPts val="0"/>
              </a:spcBef>
              <a:spcAft>
                <a:spcPts val="0"/>
              </a:spcAft>
              <a:defRPr/>
            </a:pPr>
            <a:fld id="{6A1E46DC-7EF6-4EA2-B285-14272867D133}" type="slidenum">
              <a:rPr lang="en-US" sz="60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pPr algn="r" defTabSz="61074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dirty="0">
              <a:solidFill>
                <a:schemeClr val="bg1">
                  <a:alpha val="60000"/>
                </a:schemeClr>
              </a:solidFill>
              <a:latin typeface="+mn-lt"/>
              <a:ea typeface="+mn-ea"/>
              <a:cs typeface="CiscoSans Thin"/>
            </a:endParaRPr>
          </a:p>
        </p:txBody>
      </p:sp>
      <p:sp>
        <p:nvSpPr>
          <p:cNvPr id="15" name="Rectangle 4"/>
          <p:cNvSpPr>
            <a:spLocks noChangeArrowheads="1"/>
          </p:cNvSpPr>
          <p:nvPr userDrawn="1"/>
        </p:nvSpPr>
        <p:spPr bwMode="ltGray">
          <a:xfrm>
            <a:off x="5809959" y="4741653"/>
            <a:ext cx="265801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61586" tIns="30792" rIns="61586" bIns="30792" anchor="b">
            <a:spAutoFit/>
          </a:bodyPr>
          <a:lstStyle/>
          <a:p>
            <a:pPr defTabSz="61074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dirty="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t>© </a:t>
            </a:r>
            <a:r>
              <a:rPr lang="en-US" sz="600" dirty="0" smtClean="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t>2016  </a:t>
            </a:r>
            <a:r>
              <a:rPr lang="en-US" sz="600" dirty="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t>Cisco and/or its affiliates. All rights reserved.   Cisco Confidential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 flipV="1">
            <a:off x="530927" y="4671590"/>
            <a:ext cx="1682497" cy="182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689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urple - Big Idea">
    <p:bg>
      <p:bgPr>
        <a:gradFill>
          <a:gsLst>
            <a:gs pos="25000">
              <a:srgbClr val="7E34AC">
                <a:alpha val="74902"/>
              </a:srgbClr>
            </a:gs>
            <a:gs pos="75000">
              <a:srgbClr val="99318D">
                <a:alpha val="74902"/>
              </a:srgbClr>
            </a:gs>
          </a:gsLst>
          <a:lin ang="33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 cstate="screen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84" y="-1"/>
            <a:ext cx="9142032" cy="5143501"/>
          </a:xfrm>
          <a:prstGeom prst="rect">
            <a:avLst/>
          </a:prstGeom>
          <a:noFill/>
        </p:spPr>
      </p:pic>
      <p:sp>
        <p:nvSpPr>
          <p:cNvPr id="7" name="Rectangle 6"/>
          <p:cNvSpPr/>
          <p:nvPr userDrawn="1"/>
        </p:nvSpPr>
        <p:spPr>
          <a:xfrm>
            <a:off x="984" y="0"/>
            <a:ext cx="9144000" cy="5143500"/>
          </a:xfrm>
          <a:prstGeom prst="rect">
            <a:avLst/>
          </a:prstGeom>
          <a:gradFill>
            <a:gsLst>
              <a:gs pos="25000">
                <a:srgbClr val="7E34AC">
                  <a:alpha val="74902"/>
                </a:srgbClr>
              </a:gs>
              <a:gs pos="75000">
                <a:srgbClr val="99318D">
                  <a:alpha val="74902"/>
                </a:srgbClr>
              </a:gs>
            </a:gsLst>
            <a:lin ang="33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10" name="Text Placeholder 3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425455" y="895601"/>
            <a:ext cx="8274410" cy="3168210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0" indent="0">
              <a:lnSpc>
                <a:spcPts val="6500"/>
              </a:lnSpc>
              <a:spcBef>
                <a:spcPts val="0"/>
              </a:spcBef>
              <a:buClr>
                <a:schemeClr val="tx1"/>
              </a:buClr>
              <a:buSzPct val="80000"/>
              <a:buFont typeface="Arial"/>
              <a:buNone/>
              <a:defRPr sz="6000" b="0" i="0" spc="-150" baseline="0">
                <a:solidFill>
                  <a:schemeClr val="bg1"/>
                </a:solidFill>
                <a:latin typeface="+mn-lt"/>
                <a:cs typeface="CiscoSans ExtraLight"/>
              </a:defRPr>
            </a:lvl1pPr>
            <a:lvl2pPr marL="292040" indent="0">
              <a:lnSpc>
                <a:spcPct val="95000"/>
              </a:lnSpc>
              <a:spcBef>
                <a:spcPts val="450"/>
              </a:spcBef>
              <a:buClr>
                <a:schemeClr val="tx1"/>
              </a:buClr>
              <a:buSzPct val="80000"/>
              <a:buFont typeface="Arial"/>
              <a:buNone/>
              <a:defRPr sz="1800" b="0" i="0">
                <a:solidFill>
                  <a:srgbClr val="676767"/>
                </a:solidFill>
                <a:latin typeface="+mn-lt"/>
                <a:cs typeface="CiscoSans ExtraLight"/>
              </a:defRPr>
            </a:lvl2pPr>
            <a:lvl3pPr marL="576143" indent="0">
              <a:buClr>
                <a:schemeClr val="tx1"/>
              </a:buClr>
              <a:buSzPct val="80000"/>
              <a:buFont typeface="Arial"/>
              <a:buNone/>
              <a:defRPr sz="1600" b="0" i="0">
                <a:solidFill>
                  <a:srgbClr val="676767"/>
                </a:solidFill>
                <a:latin typeface="+mn-lt"/>
                <a:cs typeface="CiscoSans ExtraLight"/>
              </a:defRPr>
            </a:lvl3pPr>
            <a:lvl4pPr marL="739620" indent="0">
              <a:buClr>
                <a:schemeClr val="tx1"/>
              </a:buClr>
              <a:buSzPct val="80000"/>
              <a:buFont typeface="Arial"/>
              <a:buNone/>
              <a:defRPr sz="1400" b="0" i="0">
                <a:solidFill>
                  <a:srgbClr val="676767"/>
                </a:solidFill>
                <a:latin typeface="+mn-lt"/>
                <a:cs typeface="CiscoSans ExtraLight"/>
              </a:defRPr>
            </a:lvl4pPr>
            <a:lvl5pPr marL="914210" indent="0">
              <a:buClr>
                <a:schemeClr val="tx1"/>
              </a:buClr>
              <a:buSzPct val="80000"/>
              <a:buFont typeface="Arial"/>
              <a:buNone/>
              <a:defRPr sz="1200" b="0" i="0">
                <a:solidFill>
                  <a:srgbClr val="676767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US" dirty="0" smtClean="0"/>
              <a:t>Click to edit big idea text.</a:t>
            </a:r>
          </a:p>
        </p:txBody>
      </p:sp>
      <p:sp>
        <p:nvSpPr>
          <p:cNvPr id="9" name="Rectangle 7"/>
          <p:cNvSpPr>
            <a:spLocks noChangeArrowheads="1"/>
          </p:cNvSpPr>
          <p:nvPr userDrawn="1"/>
        </p:nvSpPr>
        <p:spPr bwMode="ltGray">
          <a:xfrm>
            <a:off x="8458158" y="4742907"/>
            <a:ext cx="218414" cy="15451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1586" tIns="30792" rIns="61586" bIns="30792" anchor="b">
            <a:spAutoFit/>
          </a:bodyPr>
          <a:lstStyle/>
          <a:p>
            <a:pPr algn="r" defTabSz="610744" fontAlgn="auto">
              <a:spcBef>
                <a:spcPts val="0"/>
              </a:spcBef>
              <a:spcAft>
                <a:spcPts val="0"/>
              </a:spcAft>
              <a:defRPr/>
            </a:pPr>
            <a:fld id="{6A1E46DC-7EF6-4EA2-B285-14272867D133}" type="slidenum">
              <a:rPr lang="en-US" sz="60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pPr algn="r" defTabSz="61074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dirty="0">
              <a:solidFill>
                <a:schemeClr val="bg1">
                  <a:alpha val="60000"/>
                </a:schemeClr>
              </a:solidFill>
              <a:latin typeface="+mn-lt"/>
              <a:ea typeface="+mn-ea"/>
              <a:cs typeface="CiscoSans Thin"/>
            </a:endParaRPr>
          </a:p>
        </p:txBody>
      </p:sp>
      <p:sp>
        <p:nvSpPr>
          <p:cNvPr id="14" name="Rectangle 4"/>
          <p:cNvSpPr>
            <a:spLocks noChangeArrowheads="1"/>
          </p:cNvSpPr>
          <p:nvPr userDrawn="1"/>
        </p:nvSpPr>
        <p:spPr bwMode="ltGray">
          <a:xfrm>
            <a:off x="5809959" y="4741653"/>
            <a:ext cx="265801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61586" tIns="30792" rIns="61586" bIns="30792" anchor="b">
            <a:spAutoFit/>
          </a:bodyPr>
          <a:lstStyle/>
          <a:p>
            <a:pPr defTabSz="61074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dirty="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t>© </a:t>
            </a:r>
            <a:r>
              <a:rPr lang="en-US" sz="600" dirty="0" smtClean="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t>2016  </a:t>
            </a:r>
            <a:r>
              <a:rPr lang="en-US" sz="600" dirty="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t>Cisco and/or its affiliates. All rights reserved.   Cisco Confidential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 flipV="1">
            <a:off x="530927" y="4671590"/>
            <a:ext cx="1682497" cy="182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1723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Red - Big Idea">
    <p:bg>
      <p:bgPr>
        <a:gradFill>
          <a:gsLst>
            <a:gs pos="25000">
              <a:srgbClr val="A31F34">
                <a:alpha val="74902"/>
              </a:srgbClr>
            </a:gs>
            <a:gs pos="75000">
              <a:srgbClr val="9D3F1F">
                <a:alpha val="74902"/>
              </a:srgbClr>
            </a:gs>
          </a:gsLst>
          <a:lin ang="33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2" cstate="screen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84" y="-1"/>
            <a:ext cx="9142032" cy="5143501"/>
          </a:xfrm>
          <a:prstGeom prst="rect">
            <a:avLst/>
          </a:prstGeom>
          <a:noFill/>
        </p:spPr>
      </p:pic>
      <p:sp>
        <p:nvSpPr>
          <p:cNvPr id="13" name="Rectangle 12"/>
          <p:cNvSpPr/>
          <p:nvPr userDrawn="1"/>
        </p:nvSpPr>
        <p:spPr>
          <a:xfrm>
            <a:off x="434" y="0"/>
            <a:ext cx="9144000" cy="5143500"/>
          </a:xfrm>
          <a:prstGeom prst="rect">
            <a:avLst/>
          </a:prstGeom>
          <a:gradFill>
            <a:gsLst>
              <a:gs pos="25000">
                <a:srgbClr val="A31F34">
                  <a:alpha val="74902"/>
                </a:srgbClr>
              </a:gs>
              <a:gs pos="75000">
                <a:srgbClr val="9D3F1F">
                  <a:alpha val="74902"/>
                </a:srgbClr>
              </a:gs>
            </a:gsLst>
            <a:lin ang="33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10" name="Text Placeholder 3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425455" y="895601"/>
            <a:ext cx="8274410" cy="3168210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0" indent="0">
              <a:lnSpc>
                <a:spcPts val="6500"/>
              </a:lnSpc>
              <a:spcBef>
                <a:spcPts val="0"/>
              </a:spcBef>
              <a:buClr>
                <a:schemeClr val="tx1"/>
              </a:buClr>
              <a:buSzPct val="80000"/>
              <a:buFont typeface="Arial"/>
              <a:buNone/>
              <a:defRPr sz="6000" b="0" i="0" spc="-150" baseline="0">
                <a:solidFill>
                  <a:schemeClr val="bg1"/>
                </a:solidFill>
                <a:latin typeface="+mn-lt"/>
                <a:cs typeface="CiscoSans ExtraLight"/>
              </a:defRPr>
            </a:lvl1pPr>
            <a:lvl2pPr marL="292040" indent="0">
              <a:lnSpc>
                <a:spcPct val="95000"/>
              </a:lnSpc>
              <a:spcBef>
                <a:spcPts val="450"/>
              </a:spcBef>
              <a:buClr>
                <a:schemeClr val="tx1"/>
              </a:buClr>
              <a:buSzPct val="80000"/>
              <a:buFont typeface="Arial"/>
              <a:buNone/>
              <a:defRPr sz="1800" b="0" i="0">
                <a:solidFill>
                  <a:srgbClr val="676767"/>
                </a:solidFill>
                <a:latin typeface="+mn-lt"/>
                <a:cs typeface="CiscoSans ExtraLight"/>
              </a:defRPr>
            </a:lvl2pPr>
            <a:lvl3pPr marL="576143" indent="0">
              <a:buClr>
                <a:schemeClr val="tx1"/>
              </a:buClr>
              <a:buSzPct val="80000"/>
              <a:buFont typeface="Arial"/>
              <a:buNone/>
              <a:defRPr sz="1600" b="0" i="0">
                <a:solidFill>
                  <a:srgbClr val="676767"/>
                </a:solidFill>
                <a:latin typeface="+mn-lt"/>
                <a:cs typeface="CiscoSans ExtraLight"/>
              </a:defRPr>
            </a:lvl3pPr>
            <a:lvl4pPr marL="739620" indent="0">
              <a:buClr>
                <a:schemeClr val="tx1"/>
              </a:buClr>
              <a:buSzPct val="80000"/>
              <a:buFont typeface="Arial"/>
              <a:buNone/>
              <a:defRPr sz="1400" b="0" i="0">
                <a:solidFill>
                  <a:srgbClr val="676767"/>
                </a:solidFill>
                <a:latin typeface="+mn-lt"/>
                <a:cs typeface="CiscoSans ExtraLight"/>
              </a:defRPr>
            </a:lvl4pPr>
            <a:lvl5pPr marL="914210" indent="0">
              <a:buClr>
                <a:schemeClr val="tx1"/>
              </a:buClr>
              <a:buSzPct val="80000"/>
              <a:buFont typeface="Arial"/>
              <a:buNone/>
              <a:defRPr sz="1200" b="0" i="0">
                <a:solidFill>
                  <a:srgbClr val="676767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US" dirty="0" smtClean="0"/>
              <a:t>Click to edit big idea text.</a:t>
            </a:r>
          </a:p>
        </p:txBody>
      </p:sp>
      <p:sp>
        <p:nvSpPr>
          <p:cNvPr id="9" name="Rectangle 7"/>
          <p:cNvSpPr>
            <a:spLocks noChangeArrowheads="1"/>
          </p:cNvSpPr>
          <p:nvPr userDrawn="1"/>
        </p:nvSpPr>
        <p:spPr bwMode="ltGray">
          <a:xfrm>
            <a:off x="8458158" y="4742907"/>
            <a:ext cx="218414" cy="15451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1586" tIns="30792" rIns="61586" bIns="30792" anchor="b">
            <a:spAutoFit/>
          </a:bodyPr>
          <a:lstStyle/>
          <a:p>
            <a:pPr algn="r" defTabSz="610744" fontAlgn="auto">
              <a:spcBef>
                <a:spcPts val="0"/>
              </a:spcBef>
              <a:spcAft>
                <a:spcPts val="0"/>
              </a:spcAft>
              <a:defRPr/>
            </a:pPr>
            <a:fld id="{6A1E46DC-7EF6-4EA2-B285-14272867D133}" type="slidenum">
              <a:rPr lang="en-US" sz="60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pPr algn="r" defTabSz="61074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dirty="0">
              <a:solidFill>
                <a:schemeClr val="bg1">
                  <a:alpha val="60000"/>
                </a:schemeClr>
              </a:solidFill>
              <a:latin typeface="+mn-lt"/>
              <a:ea typeface="+mn-ea"/>
              <a:cs typeface="CiscoSans Thin"/>
            </a:endParaRPr>
          </a:p>
        </p:txBody>
      </p:sp>
      <p:sp>
        <p:nvSpPr>
          <p:cNvPr id="12" name="Rectangle 4"/>
          <p:cNvSpPr>
            <a:spLocks noChangeArrowheads="1"/>
          </p:cNvSpPr>
          <p:nvPr userDrawn="1"/>
        </p:nvSpPr>
        <p:spPr bwMode="ltGray">
          <a:xfrm>
            <a:off x="5809959" y="4741653"/>
            <a:ext cx="265801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61586" tIns="30792" rIns="61586" bIns="30792" anchor="b">
            <a:spAutoFit/>
          </a:bodyPr>
          <a:lstStyle/>
          <a:p>
            <a:pPr defTabSz="61074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dirty="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t>© </a:t>
            </a:r>
            <a:r>
              <a:rPr lang="en-US" sz="600" dirty="0" smtClean="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t>2016  </a:t>
            </a:r>
            <a:r>
              <a:rPr lang="en-US" sz="600" dirty="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t>Cisco and/or its affiliates. All rights reserved.   Cisco Confidential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 flipV="1">
            <a:off x="530927" y="4671590"/>
            <a:ext cx="1682497" cy="182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35679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range - Big Idea">
    <p:bg>
      <p:bgPr>
        <a:gradFill>
          <a:gsLst>
            <a:gs pos="25000">
              <a:srgbClr val="B0530A">
                <a:alpha val="75000"/>
              </a:srgbClr>
            </a:gs>
            <a:gs pos="75000">
              <a:srgbClr val="BF8202">
                <a:alpha val="75000"/>
              </a:srgbClr>
            </a:gs>
          </a:gsLst>
          <a:lin ang="33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 cstate="screen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84" y="-1"/>
            <a:ext cx="9142032" cy="5143501"/>
          </a:xfrm>
          <a:prstGeom prst="rect">
            <a:avLst/>
          </a:prstGeom>
          <a:noFill/>
        </p:spPr>
      </p:pic>
      <p:sp>
        <p:nvSpPr>
          <p:cNvPr id="14" name="Rectangle 13"/>
          <p:cNvSpPr/>
          <p:nvPr userDrawn="1"/>
        </p:nvSpPr>
        <p:spPr>
          <a:xfrm>
            <a:off x="-434" y="0"/>
            <a:ext cx="9144000" cy="5143500"/>
          </a:xfrm>
          <a:prstGeom prst="rect">
            <a:avLst/>
          </a:prstGeom>
          <a:gradFill>
            <a:gsLst>
              <a:gs pos="25000">
                <a:srgbClr val="B0530A">
                  <a:alpha val="75000"/>
                </a:srgbClr>
              </a:gs>
              <a:gs pos="75000">
                <a:srgbClr val="BF8202">
                  <a:alpha val="75000"/>
                </a:srgbClr>
              </a:gs>
            </a:gsLst>
            <a:lin ang="33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10" name="Text Placeholder 3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425455" y="895601"/>
            <a:ext cx="8274410" cy="3168210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0" indent="0">
              <a:lnSpc>
                <a:spcPts val="6500"/>
              </a:lnSpc>
              <a:spcBef>
                <a:spcPts val="0"/>
              </a:spcBef>
              <a:buClr>
                <a:schemeClr val="tx1"/>
              </a:buClr>
              <a:buSzPct val="80000"/>
              <a:buFont typeface="Arial"/>
              <a:buNone/>
              <a:defRPr sz="6000" b="0" i="0" spc="-150" baseline="0">
                <a:solidFill>
                  <a:schemeClr val="bg1"/>
                </a:solidFill>
                <a:latin typeface="+mn-lt"/>
                <a:cs typeface="CiscoSans ExtraLight"/>
              </a:defRPr>
            </a:lvl1pPr>
            <a:lvl2pPr marL="292040" indent="0">
              <a:lnSpc>
                <a:spcPct val="95000"/>
              </a:lnSpc>
              <a:spcBef>
                <a:spcPts val="450"/>
              </a:spcBef>
              <a:buClr>
                <a:schemeClr val="tx1"/>
              </a:buClr>
              <a:buSzPct val="80000"/>
              <a:buFont typeface="Arial"/>
              <a:buNone/>
              <a:defRPr sz="1800" b="0" i="0">
                <a:solidFill>
                  <a:srgbClr val="676767"/>
                </a:solidFill>
                <a:latin typeface="+mn-lt"/>
                <a:cs typeface="CiscoSans ExtraLight"/>
              </a:defRPr>
            </a:lvl2pPr>
            <a:lvl3pPr marL="576143" indent="0">
              <a:buClr>
                <a:schemeClr val="tx1"/>
              </a:buClr>
              <a:buSzPct val="80000"/>
              <a:buFont typeface="Arial"/>
              <a:buNone/>
              <a:defRPr sz="1600" b="0" i="0">
                <a:solidFill>
                  <a:srgbClr val="676767"/>
                </a:solidFill>
                <a:latin typeface="+mn-lt"/>
                <a:cs typeface="CiscoSans ExtraLight"/>
              </a:defRPr>
            </a:lvl3pPr>
            <a:lvl4pPr marL="739620" indent="0">
              <a:buClr>
                <a:schemeClr val="tx1"/>
              </a:buClr>
              <a:buSzPct val="80000"/>
              <a:buFont typeface="Arial"/>
              <a:buNone/>
              <a:defRPr sz="1400" b="0" i="0">
                <a:solidFill>
                  <a:srgbClr val="676767"/>
                </a:solidFill>
                <a:latin typeface="+mn-lt"/>
                <a:cs typeface="CiscoSans ExtraLight"/>
              </a:defRPr>
            </a:lvl4pPr>
            <a:lvl5pPr marL="914210" indent="0">
              <a:buClr>
                <a:schemeClr val="tx1"/>
              </a:buClr>
              <a:buSzPct val="80000"/>
              <a:buFont typeface="Arial"/>
              <a:buNone/>
              <a:defRPr sz="1200" b="0" i="0">
                <a:solidFill>
                  <a:srgbClr val="676767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US" dirty="0" smtClean="0"/>
              <a:t>Click to edit big idea text.</a:t>
            </a:r>
          </a:p>
        </p:txBody>
      </p:sp>
      <p:sp>
        <p:nvSpPr>
          <p:cNvPr id="16" name="Rectangle 7"/>
          <p:cNvSpPr>
            <a:spLocks noChangeArrowheads="1"/>
          </p:cNvSpPr>
          <p:nvPr userDrawn="1"/>
        </p:nvSpPr>
        <p:spPr bwMode="ltGray">
          <a:xfrm>
            <a:off x="8458158" y="4742907"/>
            <a:ext cx="218414" cy="15451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1586" tIns="30792" rIns="61586" bIns="30792" anchor="b">
            <a:spAutoFit/>
          </a:bodyPr>
          <a:lstStyle/>
          <a:p>
            <a:pPr algn="r" defTabSz="610744" fontAlgn="auto">
              <a:spcBef>
                <a:spcPts val="0"/>
              </a:spcBef>
              <a:spcAft>
                <a:spcPts val="0"/>
              </a:spcAft>
              <a:defRPr/>
            </a:pPr>
            <a:fld id="{6A1E46DC-7EF6-4EA2-B285-14272867D133}" type="slidenum">
              <a:rPr lang="en-US" sz="60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pPr algn="r" defTabSz="61074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dirty="0">
              <a:solidFill>
                <a:schemeClr val="bg1">
                  <a:alpha val="60000"/>
                </a:schemeClr>
              </a:solidFill>
              <a:latin typeface="+mn-lt"/>
              <a:ea typeface="+mn-ea"/>
              <a:cs typeface="CiscoSans Thin"/>
            </a:endParaRPr>
          </a:p>
        </p:txBody>
      </p:sp>
      <p:sp>
        <p:nvSpPr>
          <p:cNvPr id="17" name="Rectangle 4"/>
          <p:cNvSpPr>
            <a:spLocks noChangeArrowheads="1"/>
          </p:cNvSpPr>
          <p:nvPr userDrawn="1"/>
        </p:nvSpPr>
        <p:spPr bwMode="ltGray">
          <a:xfrm>
            <a:off x="5809959" y="4741653"/>
            <a:ext cx="265801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61586" tIns="30792" rIns="61586" bIns="30792" anchor="b">
            <a:spAutoFit/>
          </a:bodyPr>
          <a:lstStyle/>
          <a:p>
            <a:pPr defTabSz="61074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dirty="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t>© </a:t>
            </a:r>
            <a:r>
              <a:rPr lang="en-US" sz="600" dirty="0" smtClean="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t>2016  </a:t>
            </a:r>
            <a:r>
              <a:rPr lang="en-US" sz="600" dirty="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t>Cisco and/or its affiliates. All rights reserved.   Cisco Confidential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 flipV="1">
            <a:off x="530927" y="4671590"/>
            <a:ext cx="1682497" cy="182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75849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 - Big Idea">
    <p:bg>
      <p:bgPr>
        <a:gradFill>
          <a:gsLst>
            <a:gs pos="25000">
              <a:srgbClr val="308F2A">
                <a:alpha val="75000"/>
              </a:srgbClr>
            </a:gs>
            <a:gs pos="75000">
              <a:srgbClr val="0C8943">
                <a:alpha val="75000"/>
              </a:srgbClr>
            </a:gs>
          </a:gsLst>
          <a:lin ang="33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 cstate="screen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84" y="-1"/>
            <a:ext cx="9142032" cy="5143501"/>
          </a:xfrm>
          <a:prstGeom prst="rect">
            <a:avLst/>
          </a:prstGeom>
          <a:noFill/>
        </p:spPr>
      </p:pic>
      <p:sp>
        <p:nvSpPr>
          <p:cNvPr id="8" name="Rectangle 7"/>
          <p:cNvSpPr/>
          <p:nvPr userDrawn="1"/>
        </p:nvSpPr>
        <p:spPr>
          <a:xfrm>
            <a:off x="434" y="0"/>
            <a:ext cx="9144000" cy="5143500"/>
          </a:xfrm>
          <a:prstGeom prst="rect">
            <a:avLst/>
          </a:prstGeom>
          <a:gradFill>
            <a:gsLst>
              <a:gs pos="25000">
                <a:srgbClr val="308F2A">
                  <a:alpha val="75000"/>
                </a:srgbClr>
              </a:gs>
              <a:gs pos="75000">
                <a:srgbClr val="0C8943">
                  <a:alpha val="75000"/>
                </a:srgbClr>
              </a:gs>
            </a:gsLst>
            <a:lin ang="33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13" name="Text Placeholder 3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425455" y="895601"/>
            <a:ext cx="8274410" cy="3168210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0" indent="0">
              <a:lnSpc>
                <a:spcPts val="6500"/>
              </a:lnSpc>
              <a:spcBef>
                <a:spcPts val="0"/>
              </a:spcBef>
              <a:buClr>
                <a:schemeClr val="tx1"/>
              </a:buClr>
              <a:buSzPct val="80000"/>
              <a:buFont typeface="Arial"/>
              <a:buNone/>
              <a:defRPr sz="6000" b="0" i="0" spc="-150" baseline="0">
                <a:solidFill>
                  <a:schemeClr val="bg1"/>
                </a:solidFill>
                <a:latin typeface="+mn-lt"/>
                <a:cs typeface="CiscoSans ExtraLight"/>
              </a:defRPr>
            </a:lvl1pPr>
            <a:lvl2pPr marL="292040" indent="0">
              <a:lnSpc>
                <a:spcPct val="95000"/>
              </a:lnSpc>
              <a:spcBef>
                <a:spcPts val="450"/>
              </a:spcBef>
              <a:buClr>
                <a:schemeClr val="tx1"/>
              </a:buClr>
              <a:buSzPct val="80000"/>
              <a:buFont typeface="Arial"/>
              <a:buNone/>
              <a:defRPr sz="1800" b="0" i="0">
                <a:solidFill>
                  <a:srgbClr val="676767"/>
                </a:solidFill>
                <a:latin typeface="+mn-lt"/>
                <a:cs typeface="CiscoSans ExtraLight"/>
              </a:defRPr>
            </a:lvl2pPr>
            <a:lvl3pPr marL="576143" indent="0">
              <a:buClr>
                <a:schemeClr val="tx1"/>
              </a:buClr>
              <a:buSzPct val="80000"/>
              <a:buFont typeface="Arial"/>
              <a:buNone/>
              <a:defRPr sz="1600" b="0" i="0">
                <a:solidFill>
                  <a:srgbClr val="676767"/>
                </a:solidFill>
                <a:latin typeface="+mn-lt"/>
                <a:cs typeface="CiscoSans ExtraLight"/>
              </a:defRPr>
            </a:lvl3pPr>
            <a:lvl4pPr marL="739620" indent="0">
              <a:buClr>
                <a:schemeClr val="tx1"/>
              </a:buClr>
              <a:buSzPct val="80000"/>
              <a:buFont typeface="Arial"/>
              <a:buNone/>
              <a:defRPr sz="1400" b="0" i="0">
                <a:solidFill>
                  <a:srgbClr val="676767"/>
                </a:solidFill>
                <a:latin typeface="+mn-lt"/>
                <a:cs typeface="CiscoSans ExtraLight"/>
              </a:defRPr>
            </a:lvl4pPr>
            <a:lvl5pPr marL="914210" indent="0">
              <a:buClr>
                <a:schemeClr val="tx1"/>
              </a:buClr>
              <a:buSzPct val="80000"/>
              <a:buFont typeface="Arial"/>
              <a:buNone/>
              <a:defRPr sz="1200" b="0" i="0">
                <a:solidFill>
                  <a:srgbClr val="676767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US" dirty="0" smtClean="0"/>
              <a:t>Click to edit big idea text.</a:t>
            </a:r>
          </a:p>
        </p:txBody>
      </p:sp>
      <p:sp>
        <p:nvSpPr>
          <p:cNvPr id="9" name="Rectangle 7"/>
          <p:cNvSpPr>
            <a:spLocks noChangeArrowheads="1"/>
          </p:cNvSpPr>
          <p:nvPr userDrawn="1"/>
        </p:nvSpPr>
        <p:spPr bwMode="ltGray">
          <a:xfrm>
            <a:off x="8458158" y="4742907"/>
            <a:ext cx="218414" cy="15451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1586" tIns="30792" rIns="61586" bIns="30792" anchor="b">
            <a:spAutoFit/>
          </a:bodyPr>
          <a:lstStyle/>
          <a:p>
            <a:pPr algn="r" defTabSz="610744" fontAlgn="auto">
              <a:spcBef>
                <a:spcPts val="0"/>
              </a:spcBef>
              <a:spcAft>
                <a:spcPts val="0"/>
              </a:spcAft>
              <a:defRPr/>
            </a:pPr>
            <a:fld id="{6A1E46DC-7EF6-4EA2-B285-14272867D133}" type="slidenum">
              <a:rPr lang="en-US" sz="60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pPr algn="r" defTabSz="61074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dirty="0">
              <a:solidFill>
                <a:schemeClr val="bg1">
                  <a:alpha val="60000"/>
                </a:schemeClr>
              </a:solidFill>
              <a:latin typeface="+mn-lt"/>
              <a:ea typeface="+mn-ea"/>
              <a:cs typeface="CiscoSans Thin"/>
            </a:endParaRPr>
          </a:p>
        </p:txBody>
      </p:sp>
      <p:sp>
        <p:nvSpPr>
          <p:cNvPr id="14" name="Rectangle 4"/>
          <p:cNvSpPr>
            <a:spLocks noChangeArrowheads="1"/>
          </p:cNvSpPr>
          <p:nvPr userDrawn="1"/>
        </p:nvSpPr>
        <p:spPr bwMode="ltGray">
          <a:xfrm>
            <a:off x="5809959" y="4741653"/>
            <a:ext cx="265801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61586" tIns="30792" rIns="61586" bIns="30792" anchor="b">
            <a:spAutoFit/>
          </a:bodyPr>
          <a:lstStyle/>
          <a:p>
            <a:pPr defTabSz="61074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dirty="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t>© </a:t>
            </a:r>
            <a:r>
              <a:rPr lang="en-US" sz="600" dirty="0" smtClean="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t>2016  </a:t>
            </a:r>
            <a:r>
              <a:rPr lang="en-US" sz="600" dirty="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t>Cisco and/or its affiliates. All rights reserved.   Cisco Confidential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 flipV="1">
            <a:off x="530927" y="4671590"/>
            <a:ext cx="1682497" cy="182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15829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461205" y="1439060"/>
            <a:ext cx="3950208" cy="2265389"/>
          </a:xfrm>
        </p:spPr>
        <p:txBody>
          <a:bodyPr lIns="61715" tIns="34288" rIns="61715" bIns="34288" rtlCol="0" anchor="ctr">
            <a:noAutofit/>
          </a:bodyPr>
          <a:lstStyle>
            <a:lvl1pPr marL="0" indent="0" algn="l" defTabSz="685748" rtl="0" eaLnBrk="1" latinLnBrk="0" hangingPunct="1">
              <a:lnSpc>
                <a:spcPct val="100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  <a:defRPr lang="en-US" sz="4600" b="0" kern="1200" spc="0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Agenda title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742106" y="654518"/>
            <a:ext cx="3950208" cy="3840480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Tx/>
              <a:buNone/>
              <a:defRPr sz="1600" baseline="0">
                <a:solidFill>
                  <a:schemeClr val="tx1"/>
                </a:solidFill>
                <a:latin typeface="+mn-lt"/>
              </a:defRPr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 dirty="0" smtClean="0"/>
              <a:t>Click to edit agenda text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0" y="0"/>
            <a:ext cx="9144000" cy="73152"/>
          </a:xfrm>
          <a:prstGeom prst="rect">
            <a:avLst/>
          </a:prstGeom>
          <a:gradFill>
            <a:gsLst>
              <a:gs pos="10000">
                <a:srgbClr val="04A0C3"/>
              </a:gs>
              <a:gs pos="90000">
                <a:srgbClr val="576DEB"/>
              </a:gs>
            </a:gsLst>
            <a:lin ang="33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" name="Straight Connector 6"/>
          <p:cNvCxnSpPr/>
          <p:nvPr userDrawn="1"/>
        </p:nvCxnSpPr>
        <p:spPr>
          <a:xfrm flipH="1">
            <a:off x="4571734" y="1208531"/>
            <a:ext cx="267" cy="2788920"/>
          </a:xfrm>
          <a:prstGeom prst="line">
            <a:avLst/>
          </a:prstGeom>
          <a:ln w="19050" cap="flat" cmpd="sng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9188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- Segue">
    <p:bg>
      <p:bgPr>
        <a:gradFill>
          <a:gsLst>
            <a:gs pos="10000">
              <a:srgbClr val="04A0C3"/>
            </a:gs>
            <a:gs pos="90000">
              <a:srgbClr val="576DEB"/>
            </a:gs>
          </a:gsLst>
          <a:lin ang="33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425454" y="708389"/>
            <a:ext cx="8274410" cy="256994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4600" b="0" i="0" spc="-100" baseline="0">
                <a:solidFill>
                  <a:schemeClr val="bg1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 smtClean="0"/>
              <a:t>Click to edit segue title</a:t>
            </a:r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0" y="0"/>
            <a:ext cx="9144000" cy="7315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7"/>
          <p:cNvSpPr>
            <a:spLocks noChangeArrowheads="1"/>
          </p:cNvSpPr>
          <p:nvPr userDrawn="1"/>
        </p:nvSpPr>
        <p:spPr bwMode="ltGray">
          <a:xfrm>
            <a:off x="8458158" y="4742907"/>
            <a:ext cx="218414" cy="15451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1586" tIns="30792" rIns="61586" bIns="30792" anchor="b">
            <a:spAutoFit/>
          </a:bodyPr>
          <a:lstStyle/>
          <a:p>
            <a:pPr algn="r" defTabSz="610744" fontAlgn="auto">
              <a:spcBef>
                <a:spcPts val="0"/>
              </a:spcBef>
              <a:spcAft>
                <a:spcPts val="0"/>
              </a:spcAft>
              <a:defRPr/>
            </a:pPr>
            <a:fld id="{6A1E46DC-7EF6-4EA2-B285-14272867D133}" type="slidenum">
              <a:rPr lang="en-US" sz="60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pPr algn="r" defTabSz="61074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dirty="0">
              <a:solidFill>
                <a:schemeClr val="bg1">
                  <a:alpha val="60000"/>
                </a:schemeClr>
              </a:solidFill>
              <a:latin typeface="+mn-lt"/>
              <a:ea typeface="+mn-ea"/>
              <a:cs typeface="CiscoSans Thin"/>
            </a:endParaRPr>
          </a:p>
        </p:txBody>
      </p:sp>
      <p:sp>
        <p:nvSpPr>
          <p:cNvPr id="8" name="Rectangle 4"/>
          <p:cNvSpPr>
            <a:spLocks noChangeArrowheads="1"/>
          </p:cNvSpPr>
          <p:nvPr userDrawn="1"/>
        </p:nvSpPr>
        <p:spPr bwMode="ltGray">
          <a:xfrm>
            <a:off x="5809959" y="4741653"/>
            <a:ext cx="265801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61586" tIns="30792" rIns="61586" bIns="30792" anchor="b">
            <a:spAutoFit/>
          </a:bodyPr>
          <a:lstStyle/>
          <a:p>
            <a:pPr defTabSz="61074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dirty="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t>© </a:t>
            </a:r>
            <a:r>
              <a:rPr lang="en-US" sz="600" dirty="0" smtClean="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t>2016  </a:t>
            </a:r>
            <a:r>
              <a:rPr lang="en-US" sz="600" dirty="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t>Cisco and/or its affiliates. All rights reserved.   Cisco Confidential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 flipV="1">
            <a:off x="530927" y="4671590"/>
            <a:ext cx="1682497" cy="182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841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urple - Segue">
    <p:bg>
      <p:bgPr>
        <a:gradFill>
          <a:gsLst>
            <a:gs pos="10000">
              <a:srgbClr val="975CE5"/>
            </a:gs>
            <a:gs pos="90000">
              <a:srgbClr val="CC56AB"/>
            </a:gs>
          </a:gsLst>
          <a:lin ang="33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425454" y="708389"/>
            <a:ext cx="8274410" cy="256994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4600" b="0" i="0" spc="-100" baseline="0">
                <a:solidFill>
                  <a:schemeClr val="bg1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 smtClean="0"/>
              <a:t>Click to edit segue title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0" y="0"/>
            <a:ext cx="9144000" cy="7315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7"/>
          <p:cNvSpPr>
            <a:spLocks noChangeArrowheads="1"/>
          </p:cNvSpPr>
          <p:nvPr userDrawn="1"/>
        </p:nvSpPr>
        <p:spPr bwMode="ltGray">
          <a:xfrm>
            <a:off x="8458158" y="4742907"/>
            <a:ext cx="218414" cy="15451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1586" tIns="30792" rIns="61586" bIns="30792" anchor="b">
            <a:spAutoFit/>
          </a:bodyPr>
          <a:lstStyle/>
          <a:p>
            <a:pPr algn="r" defTabSz="610744" fontAlgn="auto">
              <a:spcBef>
                <a:spcPts val="0"/>
              </a:spcBef>
              <a:spcAft>
                <a:spcPts val="0"/>
              </a:spcAft>
              <a:defRPr/>
            </a:pPr>
            <a:fld id="{6A1E46DC-7EF6-4EA2-B285-14272867D133}" type="slidenum">
              <a:rPr lang="en-US" sz="60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pPr algn="r" defTabSz="61074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dirty="0">
              <a:solidFill>
                <a:schemeClr val="bg1">
                  <a:alpha val="60000"/>
                </a:schemeClr>
              </a:solidFill>
              <a:latin typeface="+mn-lt"/>
              <a:ea typeface="+mn-ea"/>
              <a:cs typeface="CiscoSans Thin"/>
            </a:endParaRPr>
          </a:p>
        </p:txBody>
      </p:sp>
      <p:sp>
        <p:nvSpPr>
          <p:cNvPr id="8" name="Rectangle 4"/>
          <p:cNvSpPr>
            <a:spLocks noChangeArrowheads="1"/>
          </p:cNvSpPr>
          <p:nvPr userDrawn="1"/>
        </p:nvSpPr>
        <p:spPr bwMode="ltGray">
          <a:xfrm>
            <a:off x="5809959" y="4741653"/>
            <a:ext cx="265801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61586" tIns="30792" rIns="61586" bIns="30792" anchor="b">
            <a:spAutoFit/>
          </a:bodyPr>
          <a:lstStyle/>
          <a:p>
            <a:pPr defTabSz="61074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dirty="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t>© </a:t>
            </a:r>
            <a:r>
              <a:rPr lang="en-US" sz="600" dirty="0" smtClean="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t>2016  </a:t>
            </a:r>
            <a:r>
              <a:rPr lang="en-US" sz="600" dirty="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t>Cisco and/or its affiliates. All rights reserved.   Cisco Confidential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 flipV="1">
            <a:off x="530927" y="4671590"/>
            <a:ext cx="1682497" cy="182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1634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Red - Segue">
    <p:bg>
      <p:bgPr>
        <a:gradFill>
          <a:gsLst>
            <a:gs pos="10000">
              <a:srgbClr val="D93E72"/>
            </a:gs>
            <a:gs pos="90000">
              <a:srgbClr val="E3732D"/>
            </a:gs>
          </a:gsLst>
          <a:lin ang="33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425454" y="708389"/>
            <a:ext cx="8274410" cy="256994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4600" b="0" i="0" spc="-100" baseline="0">
                <a:solidFill>
                  <a:schemeClr val="bg1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 smtClean="0"/>
              <a:t>Click to edit segue title</a:t>
            </a:r>
            <a:endParaRPr lang="en-US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0" y="0"/>
            <a:ext cx="9144000" cy="7315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7"/>
          <p:cNvSpPr>
            <a:spLocks noChangeArrowheads="1"/>
          </p:cNvSpPr>
          <p:nvPr userDrawn="1"/>
        </p:nvSpPr>
        <p:spPr bwMode="ltGray">
          <a:xfrm>
            <a:off x="8458158" y="4742907"/>
            <a:ext cx="218414" cy="15451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1586" tIns="30792" rIns="61586" bIns="30792" anchor="b">
            <a:spAutoFit/>
          </a:bodyPr>
          <a:lstStyle/>
          <a:p>
            <a:pPr algn="r" defTabSz="610744" fontAlgn="auto">
              <a:spcBef>
                <a:spcPts val="0"/>
              </a:spcBef>
              <a:spcAft>
                <a:spcPts val="0"/>
              </a:spcAft>
              <a:defRPr/>
            </a:pPr>
            <a:fld id="{6A1E46DC-7EF6-4EA2-B285-14272867D133}" type="slidenum">
              <a:rPr lang="en-US" sz="60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pPr algn="r" defTabSz="61074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dirty="0">
              <a:solidFill>
                <a:schemeClr val="bg1">
                  <a:alpha val="60000"/>
                </a:schemeClr>
              </a:solidFill>
              <a:latin typeface="+mn-lt"/>
              <a:ea typeface="+mn-ea"/>
              <a:cs typeface="CiscoSans Thin"/>
            </a:endParaRPr>
          </a:p>
        </p:txBody>
      </p:sp>
      <p:sp>
        <p:nvSpPr>
          <p:cNvPr id="8" name="Rectangle 4"/>
          <p:cNvSpPr>
            <a:spLocks noChangeArrowheads="1"/>
          </p:cNvSpPr>
          <p:nvPr userDrawn="1"/>
        </p:nvSpPr>
        <p:spPr bwMode="ltGray">
          <a:xfrm>
            <a:off x="5809959" y="4741653"/>
            <a:ext cx="265801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61586" tIns="30792" rIns="61586" bIns="30792" anchor="b">
            <a:spAutoFit/>
          </a:bodyPr>
          <a:lstStyle/>
          <a:p>
            <a:pPr defTabSz="61074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dirty="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t>© </a:t>
            </a:r>
            <a:r>
              <a:rPr lang="en-US" sz="600" dirty="0" smtClean="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t>2016  </a:t>
            </a:r>
            <a:r>
              <a:rPr lang="en-US" sz="600" dirty="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t>Cisco and/or its affiliates. All rights reserved.   Cisco Confidential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 flipV="1">
            <a:off x="530927" y="4671590"/>
            <a:ext cx="1682497" cy="182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37484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range - Segue">
    <p:bg>
      <p:bgPr>
        <a:gradFill>
          <a:gsLst>
            <a:gs pos="10000">
              <a:srgbClr val="EB6B26"/>
            </a:gs>
            <a:gs pos="90000">
              <a:srgbClr val="FFB01C"/>
            </a:gs>
          </a:gsLst>
          <a:lin ang="33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425454" y="708389"/>
            <a:ext cx="8274410" cy="256994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4600" b="0" i="0" spc="-100" baseline="0">
                <a:solidFill>
                  <a:schemeClr val="bg1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 smtClean="0"/>
              <a:t>Click to edit segue title</a:t>
            </a:r>
            <a:endParaRPr lang="en-US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0" y="0"/>
            <a:ext cx="9144000" cy="7315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7"/>
          <p:cNvSpPr>
            <a:spLocks noChangeArrowheads="1"/>
          </p:cNvSpPr>
          <p:nvPr userDrawn="1"/>
        </p:nvSpPr>
        <p:spPr bwMode="ltGray">
          <a:xfrm>
            <a:off x="8458158" y="4742907"/>
            <a:ext cx="218414" cy="15451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1586" tIns="30792" rIns="61586" bIns="30792" anchor="b">
            <a:spAutoFit/>
          </a:bodyPr>
          <a:lstStyle/>
          <a:p>
            <a:pPr algn="r" defTabSz="610744" fontAlgn="auto">
              <a:spcBef>
                <a:spcPts val="0"/>
              </a:spcBef>
              <a:spcAft>
                <a:spcPts val="0"/>
              </a:spcAft>
              <a:defRPr/>
            </a:pPr>
            <a:fld id="{6A1E46DC-7EF6-4EA2-B285-14272867D133}" type="slidenum">
              <a:rPr lang="en-US" sz="60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pPr algn="r" defTabSz="61074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dirty="0">
              <a:solidFill>
                <a:schemeClr val="bg1">
                  <a:alpha val="60000"/>
                </a:schemeClr>
              </a:solidFill>
              <a:latin typeface="+mn-lt"/>
              <a:ea typeface="+mn-ea"/>
              <a:cs typeface="CiscoSans Thin"/>
            </a:endParaRPr>
          </a:p>
        </p:txBody>
      </p:sp>
      <p:sp>
        <p:nvSpPr>
          <p:cNvPr id="8" name="Rectangle 4"/>
          <p:cNvSpPr>
            <a:spLocks noChangeArrowheads="1"/>
          </p:cNvSpPr>
          <p:nvPr userDrawn="1"/>
        </p:nvSpPr>
        <p:spPr bwMode="ltGray">
          <a:xfrm>
            <a:off x="5809959" y="4741653"/>
            <a:ext cx="265801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61586" tIns="30792" rIns="61586" bIns="30792" anchor="b">
            <a:spAutoFit/>
          </a:bodyPr>
          <a:lstStyle/>
          <a:p>
            <a:pPr defTabSz="61074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dirty="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t>© </a:t>
            </a:r>
            <a:r>
              <a:rPr lang="en-US" sz="600" dirty="0" smtClean="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t>2016  </a:t>
            </a:r>
            <a:r>
              <a:rPr lang="en-US" sz="600" dirty="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t>Cisco and/or its affiliates. All rights reserved.   Cisco Confidential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 flipV="1">
            <a:off x="530927" y="4671590"/>
            <a:ext cx="1682497" cy="182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05294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46" Type="http://schemas.openxmlformats.org/officeDocument/2006/relationships/theme" Target="../theme/theme1.xml"/><Relationship Id="rId47" Type="http://schemas.openxmlformats.org/officeDocument/2006/relationships/image" Target="../media/image1.wmf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2.xml"/><Relationship Id="rId9" Type="http://schemas.openxmlformats.org/officeDocument/2006/relationships/slideLayout" Target="../slideLayouts/slideLayout9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3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34.xml"/><Relationship Id="rId35" Type="http://schemas.openxmlformats.org/officeDocument/2006/relationships/slideLayout" Target="../slideLayouts/slideLayout35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37" Type="http://schemas.openxmlformats.org/officeDocument/2006/relationships/slideLayout" Target="../slideLayouts/slideLayout37.xml"/><Relationship Id="rId38" Type="http://schemas.openxmlformats.org/officeDocument/2006/relationships/slideLayout" Target="../slideLayouts/slideLayout38.xml"/><Relationship Id="rId39" Type="http://schemas.openxmlformats.org/officeDocument/2006/relationships/slideLayout" Target="../slideLayouts/slideLayout39.xml"/><Relationship Id="rId40" Type="http://schemas.openxmlformats.org/officeDocument/2006/relationships/slideLayout" Target="../slideLayouts/slideLayout40.xml"/><Relationship Id="rId41" Type="http://schemas.openxmlformats.org/officeDocument/2006/relationships/slideLayout" Target="../slideLayouts/slideLayout41.xml"/><Relationship Id="rId42" Type="http://schemas.openxmlformats.org/officeDocument/2006/relationships/slideLayout" Target="../slideLayouts/slideLayout42.xml"/><Relationship Id="rId43" Type="http://schemas.openxmlformats.org/officeDocument/2006/relationships/slideLayout" Target="../slideLayouts/slideLayout43.xml"/><Relationship Id="rId44" Type="http://schemas.openxmlformats.org/officeDocument/2006/relationships/slideLayout" Target="../slideLayouts/slideLayout44.xml"/><Relationship Id="rId45" Type="http://schemas.openxmlformats.org/officeDocument/2006/relationships/slideLayout" Target="../slideLayouts/slideLayout4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489098"/>
            <a:ext cx="8290598" cy="379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4" tIns="45712" rIns="91424" bIns="4571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 smtClean="0"/>
              <a:t>Click to edit title</a:t>
            </a:r>
          </a:p>
        </p:txBody>
      </p:sp>
      <p:sp>
        <p:nvSpPr>
          <p:cNvPr id="12" name="Rectangle 7"/>
          <p:cNvSpPr>
            <a:spLocks noChangeArrowheads="1"/>
          </p:cNvSpPr>
          <p:nvPr/>
        </p:nvSpPr>
        <p:spPr bwMode="ltGray">
          <a:xfrm>
            <a:off x="8458158" y="4742907"/>
            <a:ext cx="218414" cy="15451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1586" tIns="30792" rIns="61586" bIns="30792" anchor="b">
            <a:spAutoFit/>
          </a:bodyPr>
          <a:lstStyle/>
          <a:p>
            <a:pPr algn="r" defTabSz="610744" fontAlgn="auto">
              <a:spcBef>
                <a:spcPts val="0"/>
              </a:spcBef>
              <a:spcAft>
                <a:spcPts val="0"/>
              </a:spcAft>
              <a:defRPr/>
            </a:pPr>
            <a:fld id="{6A1E46DC-7EF6-4EA2-B285-14272867D133}" type="slidenum">
              <a:rPr lang="en-US" sz="600">
                <a:solidFill>
                  <a:srgbClr val="000000">
                    <a:alpha val="25000"/>
                  </a:srgbClr>
                </a:solidFill>
                <a:latin typeface="+mn-lt"/>
                <a:ea typeface="+mn-ea"/>
                <a:cs typeface="CiscoSans Thin"/>
              </a:rPr>
              <a:pPr algn="r" defTabSz="61074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dirty="0">
              <a:solidFill>
                <a:srgbClr val="000000">
                  <a:alpha val="25000"/>
                </a:srgbClr>
              </a:solidFill>
              <a:latin typeface="+mn-lt"/>
              <a:ea typeface="+mn-ea"/>
              <a:cs typeface="CiscoSans Thin"/>
            </a:endParaRPr>
          </a:p>
        </p:txBody>
      </p:sp>
      <p:sp>
        <p:nvSpPr>
          <p:cNvPr id="13" name="Rectangle 4"/>
          <p:cNvSpPr>
            <a:spLocks noChangeArrowheads="1"/>
          </p:cNvSpPr>
          <p:nvPr/>
        </p:nvSpPr>
        <p:spPr bwMode="ltGray">
          <a:xfrm>
            <a:off x="5809959" y="4741653"/>
            <a:ext cx="265801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61586" tIns="30792" rIns="61586" bIns="30792" anchor="b">
            <a:spAutoFit/>
          </a:bodyPr>
          <a:lstStyle/>
          <a:p>
            <a:pPr defTabSz="61074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dirty="0">
                <a:solidFill>
                  <a:srgbClr val="000000">
                    <a:alpha val="25000"/>
                  </a:srgbClr>
                </a:solidFill>
                <a:latin typeface="+mn-lt"/>
                <a:ea typeface="+mn-ea"/>
                <a:cs typeface="CiscoSans Thin"/>
              </a:rPr>
              <a:t>© </a:t>
            </a:r>
            <a:r>
              <a:rPr lang="en-US" sz="600" dirty="0" smtClean="0">
                <a:solidFill>
                  <a:srgbClr val="000000">
                    <a:alpha val="25000"/>
                  </a:srgbClr>
                </a:solidFill>
                <a:latin typeface="+mn-lt"/>
                <a:ea typeface="+mn-ea"/>
                <a:cs typeface="CiscoSans Thin"/>
              </a:rPr>
              <a:t>2016  </a:t>
            </a:r>
            <a:r>
              <a:rPr lang="en-US" sz="600" dirty="0">
                <a:solidFill>
                  <a:srgbClr val="000000">
                    <a:alpha val="25000"/>
                  </a:srgbClr>
                </a:solidFill>
                <a:latin typeface="+mn-lt"/>
                <a:ea typeface="+mn-ea"/>
                <a:cs typeface="CiscoSans Thin"/>
              </a:rPr>
              <a:t>Cisco and/or its affiliates. All rights reserved.   Cisco Confidential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3400" y="4671590"/>
            <a:ext cx="1682496" cy="182147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015" r:id="rId1"/>
    <p:sldLayoutId id="2147484099" r:id="rId2"/>
    <p:sldLayoutId id="2147484047" r:id="rId3"/>
    <p:sldLayoutId id="2147483998" r:id="rId4"/>
    <p:sldLayoutId id="2147484067" r:id="rId5"/>
    <p:sldLayoutId id="2147484017" r:id="rId6"/>
    <p:sldLayoutId id="2147484069" r:id="rId7"/>
    <p:sldLayoutId id="2147484075" r:id="rId8"/>
    <p:sldLayoutId id="2147484083" r:id="rId9"/>
    <p:sldLayoutId id="2147484092" r:id="rId10"/>
    <p:sldLayoutId id="2147484065" r:id="rId11"/>
    <p:sldLayoutId id="2147484068" r:id="rId12"/>
    <p:sldLayoutId id="2147484076" r:id="rId13"/>
    <p:sldLayoutId id="2147484084" r:id="rId14"/>
    <p:sldLayoutId id="2147484093" r:id="rId15"/>
    <p:sldLayoutId id="2147484057" r:id="rId16"/>
    <p:sldLayoutId id="2147484070" r:id="rId17"/>
    <p:sldLayoutId id="2147484077" r:id="rId18"/>
    <p:sldLayoutId id="2147484085" r:id="rId19"/>
    <p:sldLayoutId id="2147484094" r:id="rId20"/>
    <p:sldLayoutId id="2147484056" r:id="rId21"/>
    <p:sldLayoutId id="2147484071" r:id="rId22"/>
    <p:sldLayoutId id="2147484078" r:id="rId23"/>
    <p:sldLayoutId id="2147484086" r:id="rId24"/>
    <p:sldLayoutId id="2147484095" r:id="rId25"/>
    <p:sldLayoutId id="2147484058" r:id="rId26"/>
    <p:sldLayoutId id="2147484072" r:id="rId27"/>
    <p:sldLayoutId id="2147484079" r:id="rId28"/>
    <p:sldLayoutId id="2147484087" r:id="rId29"/>
    <p:sldLayoutId id="2147484096" r:id="rId30"/>
    <p:sldLayoutId id="2147484059" r:id="rId31"/>
    <p:sldLayoutId id="2147484073" r:id="rId32"/>
    <p:sldLayoutId id="2147484080" r:id="rId33"/>
    <p:sldLayoutId id="2147484088" r:id="rId34"/>
    <p:sldLayoutId id="2147484097" r:id="rId35"/>
    <p:sldLayoutId id="2147484060" r:id="rId36"/>
    <p:sldLayoutId id="2147484074" r:id="rId37"/>
    <p:sldLayoutId id="2147484081" r:id="rId38"/>
    <p:sldLayoutId id="2147484089" r:id="rId39"/>
    <p:sldLayoutId id="2147484098" r:id="rId40"/>
    <p:sldLayoutId id="2147484066" r:id="rId41"/>
    <p:sldLayoutId id="2147484048" r:id="rId42"/>
    <p:sldLayoutId id="2147484082" r:id="rId43"/>
    <p:sldLayoutId id="2147484091" r:id="rId44"/>
    <p:sldLayoutId id="2147484051" r:id="rId45"/>
  </p:sldLayoutIdLst>
  <p:transition spd="slow">
    <p:wipe/>
  </p:transition>
  <p:timing>
    <p:tnLst>
      <p:par>
        <p:cTn id="1" dur="indefinite" restart="never" nodeType="tmRoot"/>
      </p:par>
    </p:tnLst>
  </p:timing>
  <p:txStyles>
    <p:titleStyle>
      <a:lvl1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lang="en-US" sz="2400" kern="1200" baseline="0" dirty="0">
          <a:solidFill>
            <a:schemeClr val="tx1"/>
          </a:solidFill>
          <a:latin typeface="+mj-lt"/>
          <a:ea typeface="ＭＳ Ｐゴシック" charset="0"/>
          <a:cs typeface="CiscoSans"/>
        </a:defRPr>
      </a:lvl1pPr>
      <a:lvl2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  <a:cs typeface="CiscoSans" pitchFamily="34" charset="0"/>
        </a:defRPr>
      </a:lvl2pPr>
      <a:lvl3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  <a:cs typeface="CiscoSans" pitchFamily="34" charset="0"/>
        </a:defRPr>
      </a:lvl3pPr>
      <a:lvl4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  <a:cs typeface="CiscoSans" pitchFamily="34" charset="0"/>
        </a:defRPr>
      </a:lvl4pPr>
      <a:lvl5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  <a:cs typeface="CiscoSans" pitchFamily="34" charset="0"/>
        </a:defRPr>
      </a:lvl5pPr>
      <a:lvl6pPr marL="4572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6pPr>
      <a:lvl7pPr marL="9144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7pPr>
      <a:lvl8pPr marL="13716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8pPr>
      <a:lvl9pPr marL="18288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9pPr>
    </p:titleStyle>
    <p:bodyStyle>
      <a:lvl1pPr marL="169863" indent="-169863" algn="l" defTabSz="684213" rtl="0" eaLnBrk="1" fontAlgn="base" hangingPunct="1">
        <a:lnSpc>
          <a:spcPct val="95000"/>
        </a:lnSpc>
        <a:spcBef>
          <a:spcPts val="1075"/>
        </a:spcBef>
        <a:spcAft>
          <a:spcPct val="0"/>
        </a:spcAft>
        <a:buClr>
          <a:schemeClr val="tx2"/>
        </a:buClr>
        <a:buSzPct val="90000"/>
        <a:buFont typeface="Arial" charset="0"/>
        <a:buChar char="•"/>
        <a:defRPr lang="en-US" sz="15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1pPr>
      <a:lvl2pPr marL="358775" indent="-215900" algn="l" defTabSz="684213" rtl="0" eaLnBrk="1" fontAlgn="base" hangingPunct="1">
        <a:lnSpc>
          <a:spcPct val="95000"/>
        </a:lnSpc>
        <a:spcBef>
          <a:spcPts val="600"/>
        </a:spcBef>
        <a:spcAft>
          <a:spcPct val="0"/>
        </a:spcAft>
        <a:buClr>
          <a:schemeClr val="tx2"/>
        </a:buClr>
        <a:buFont typeface="Arial" charset="0"/>
        <a:buChar char="•"/>
        <a:defRPr lang="en-US" sz="14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2pPr>
      <a:lvl3pPr marL="431800" indent="-169863" algn="l" defTabSz="684213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2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3pPr>
      <a:lvl4pPr marL="503238" indent="-169863" algn="l" defTabSz="684213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1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4pPr>
      <a:lvl5pPr marL="574675" indent="-169863" algn="l" defTabSz="684213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1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5pPr>
      <a:lvl6pPr marL="863856" indent="-171445" algn="l" defTabSz="685777" rtl="0" eaLnBrk="1" latinLnBrk="0" hangingPunct="1">
        <a:spcBef>
          <a:spcPts val="600"/>
        </a:spcBef>
        <a:buFont typeface="Arial" pitchFamily="34" charset="0"/>
        <a:buChar char="•"/>
        <a:defRPr sz="9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935844" indent="-171422" algn="l" defTabSz="685777" rtl="0" eaLnBrk="1" latinLnBrk="0" hangingPunct="1">
        <a:spcBef>
          <a:spcPts val="600"/>
        </a:spcBef>
        <a:buFont typeface="Arial" pitchFamily="34" charset="0"/>
        <a:buChar char="•"/>
        <a:defRPr sz="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400220" indent="0" algn="l" defTabSz="685777" rtl="0" eaLnBrk="1" latinLnBrk="0" hangingPunct="1">
        <a:spcBef>
          <a:spcPct val="20000"/>
        </a:spcBef>
        <a:buFont typeface="Arial" pitchFamily="34" charset="0"/>
        <a:buNone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53" indent="-171445" algn="l" defTabSz="68577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86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777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65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55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41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32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20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10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 smtClean="0"/>
              <a:t>jbasalon@cisco.com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1</a:t>
            </a:r>
            <a:r>
              <a:rPr lang="en-US" dirty="0" smtClean="0"/>
              <a:t>/2017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JSON and Web Scraping</a:t>
            </a:r>
            <a:endParaRPr lang="en-US" dirty="0"/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Jennifer Basalone	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Python Lecture </a:t>
            </a:r>
            <a:r>
              <a:rPr lang="en-US" dirty="0"/>
              <a:t>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175115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Practice 1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trying everything out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37767" y="1400236"/>
            <a:ext cx="7340138" cy="369332"/>
          </a:xfrm>
          <a:prstGeom prst="rect">
            <a:avLst/>
          </a:prstGeom>
          <a:noFill/>
          <a:effectLst>
            <a:outerShdw blurRad="50800" dist="50800" dir="5400000" sx="95000" sy="95000" algn="ctr" rotWithShape="0">
              <a:srgbClr val="000000">
                <a:alpha val="43137"/>
              </a:srgbClr>
            </a:outerShdw>
          </a:effectLst>
        </p:spPr>
        <p:txBody>
          <a:bodyPr wrap="square" rtlCol="0">
            <a:spAutoFit/>
          </a:bodyPr>
          <a:lstStyle/>
          <a:p>
            <a:pPr>
              <a:spcAft>
                <a:spcPts val="0"/>
              </a:spcAft>
            </a:pPr>
            <a:r>
              <a:rPr lang="en-US" dirty="0" smtClean="0"/>
              <a:t>Getting info from </a:t>
            </a:r>
            <a:r>
              <a:rPr lang="en-US" dirty="0" err="1" smtClean="0"/>
              <a:t>dns_servers.json</a:t>
            </a:r>
            <a:r>
              <a:rPr lang="en-US" dirty="0" smtClean="0"/>
              <a:t> </a:t>
            </a:r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530312" y="1918211"/>
            <a:ext cx="4846320" cy="2308324"/>
          </a:xfrm>
          <a:prstGeom prst="rect">
            <a:avLst/>
          </a:prstGeom>
          <a:solidFill>
            <a:schemeClr val="tx1"/>
          </a:solidFill>
          <a:effectLst>
            <a:outerShdw blurRad="50800" dist="50800" dir="5400000" sx="95000" sy="95000" algn="ctr" rotWithShape="0">
              <a:schemeClr val="tx2">
                <a:lumMod val="60000"/>
                <a:lumOff val="40000"/>
                <a:alpha val="43000"/>
              </a:schemeClr>
            </a:outerShdw>
          </a:effectLst>
        </p:spPr>
        <p:txBody>
          <a:bodyPr wrap="square" rtlCol="0">
            <a:spAutoFit/>
          </a:bodyPr>
          <a:lstStyle/>
          <a:p>
            <a:pPr>
              <a:spcAft>
                <a:spcPts val="0"/>
              </a:spcAft>
            </a:pPr>
            <a:r>
              <a:rPr lang="en-US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# </a:t>
            </a:r>
            <a:r>
              <a:rPr lang="en-US" dirty="0" err="1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servers.keys</a:t>
            </a:r>
            <a:r>
              <a:rPr lang="en-US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()</a:t>
            </a:r>
          </a:p>
          <a:p>
            <a:pPr>
              <a:spcAft>
                <a:spcPts val="0"/>
              </a:spcAft>
            </a:pPr>
            <a:r>
              <a:rPr lang="en-US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# servers[’kind’]</a:t>
            </a:r>
          </a:p>
          <a:p>
            <a:pPr>
              <a:spcAft>
                <a:spcPts val="0"/>
              </a:spcAft>
            </a:pPr>
            <a:r>
              <a:rPr lang="en-US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# servers[‘items’]</a:t>
            </a:r>
          </a:p>
          <a:p>
            <a:pPr>
              <a:spcAft>
                <a:spcPts val="0"/>
              </a:spcAft>
            </a:pPr>
            <a:r>
              <a:rPr lang="en-US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# type(servers['items'])</a:t>
            </a:r>
            <a:endParaRPr lang="en-US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>
              <a:spcAft>
                <a:spcPts val="0"/>
              </a:spcAft>
            </a:pPr>
            <a:r>
              <a:rPr lang="en-US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# </a:t>
            </a:r>
            <a:r>
              <a:rPr lang="en-US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len</a:t>
            </a:r>
            <a:r>
              <a:rPr lang="en-US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(servers['items</a:t>
            </a:r>
            <a:r>
              <a:rPr lang="en-US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'])</a:t>
            </a:r>
          </a:p>
          <a:p>
            <a:pPr>
              <a:spcAft>
                <a:spcPts val="0"/>
              </a:spcAft>
            </a:pPr>
            <a:r>
              <a:rPr lang="en-US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# servers['items'][0</a:t>
            </a:r>
            <a:r>
              <a:rPr lang="en-US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]</a:t>
            </a:r>
          </a:p>
          <a:p>
            <a:pPr>
              <a:spcAft>
                <a:spcPts val="0"/>
              </a:spcAft>
            </a:pPr>
            <a:r>
              <a:rPr lang="en-US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# type(servers['items'][0])</a:t>
            </a:r>
            <a:endParaRPr lang="en-US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>
              <a:spcAft>
                <a:spcPts val="0"/>
              </a:spcAft>
            </a:pPr>
            <a:r>
              <a:rPr lang="en-US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# servers['items'][0].keys()</a:t>
            </a:r>
            <a:endParaRPr lang="en-US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9530946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Practice 2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trying everything out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37767" y="1400236"/>
            <a:ext cx="7340138" cy="369332"/>
          </a:xfrm>
          <a:prstGeom prst="rect">
            <a:avLst/>
          </a:prstGeom>
          <a:noFill/>
          <a:effectLst>
            <a:outerShdw blurRad="50800" dist="50800" dir="5400000" sx="95000" sy="95000" algn="ctr" rotWithShape="0">
              <a:srgbClr val="000000">
                <a:alpha val="43137"/>
              </a:srgbClr>
            </a:outerShdw>
          </a:effectLst>
        </p:spPr>
        <p:txBody>
          <a:bodyPr wrap="square" rtlCol="0">
            <a:spAutoFit/>
          </a:bodyPr>
          <a:lstStyle/>
          <a:p>
            <a:pPr>
              <a:spcAft>
                <a:spcPts val="0"/>
              </a:spcAft>
            </a:pPr>
            <a:r>
              <a:rPr lang="en-US" dirty="0" smtClean="0"/>
              <a:t>Getting info from </a:t>
            </a:r>
            <a:r>
              <a:rPr lang="en-US" dirty="0" err="1" smtClean="0"/>
              <a:t>books.json</a:t>
            </a:r>
            <a:r>
              <a:rPr lang="en-US" dirty="0" smtClean="0"/>
              <a:t> 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820038742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8396470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Java Script Object Notation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557363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algn="ctr"/>
            <a:r>
              <a:rPr lang="en-US" dirty="0"/>
              <a:t>p</a:t>
            </a:r>
            <a:r>
              <a:rPr lang="en-US" dirty="0" smtClean="0"/>
              <a:t>lain text data that</a:t>
            </a:r>
            <a:r>
              <a:rPr lang="mr-IN" dirty="0" smtClean="0"/>
              <a:t>’</a:t>
            </a:r>
            <a:r>
              <a:rPr lang="en-US" dirty="0" smtClean="0"/>
              <a:t>s formatted in a special way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JSON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What is it?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7186661"/>
      </p:ext>
    </p:extLst>
  </p:cSld>
  <p:clrMapOvr>
    <a:masterClrMapping/>
  </p:clrMapOvr>
  <p:transition spd="med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JSON Format	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l</a:t>
            </a:r>
            <a:r>
              <a:rPr lang="en-US" dirty="0" smtClean="0"/>
              <a:t>ooks like our Python Dictionaries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19160" y="1728640"/>
            <a:ext cx="4846320" cy="2308324"/>
          </a:xfrm>
          <a:prstGeom prst="rect">
            <a:avLst/>
          </a:prstGeom>
          <a:solidFill>
            <a:schemeClr val="tx1"/>
          </a:solidFill>
          <a:effectLst>
            <a:outerShdw blurRad="50800" dist="50800" dir="5400000" sx="95000" sy="95000" algn="ctr" rotWithShape="0">
              <a:schemeClr val="tx2">
                <a:lumMod val="60000"/>
                <a:lumOff val="40000"/>
                <a:alpha val="43000"/>
              </a:schemeClr>
            </a:outerShdw>
          </a:effectLst>
        </p:spPr>
        <p:txBody>
          <a:bodyPr wrap="square" rtlCol="0">
            <a:spAutoFit/>
          </a:bodyPr>
          <a:lstStyle/>
          <a:p>
            <a:pPr>
              <a:spcAft>
                <a:spcPts val="0"/>
              </a:spcAft>
            </a:pPr>
            <a:r>
              <a:rPr lang="en-US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{</a:t>
            </a:r>
          </a:p>
          <a:p>
            <a:pPr>
              <a:spcAft>
                <a:spcPts val="0"/>
              </a:spcAft>
            </a:pPr>
            <a:r>
              <a:rPr lang="en-US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	“name”: “Jennifer”,</a:t>
            </a:r>
          </a:p>
          <a:p>
            <a:pPr>
              <a:spcAft>
                <a:spcPts val="0"/>
              </a:spcAft>
            </a:pPr>
            <a:r>
              <a:rPr lang="en-US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	</a:t>
            </a:r>
            <a:r>
              <a:rPr lang="en-US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“email”:”</a:t>
            </a:r>
            <a:r>
              <a:rPr lang="en-US" dirty="0" err="1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jbasalon@cisco.com</a:t>
            </a:r>
            <a:r>
              <a:rPr lang="en-US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”,</a:t>
            </a:r>
          </a:p>
          <a:p>
            <a:pPr>
              <a:spcAft>
                <a:spcPts val="0"/>
              </a:spcAft>
            </a:pPr>
            <a:r>
              <a:rPr lang="en-US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	</a:t>
            </a:r>
            <a:r>
              <a:rPr lang="en-US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“phone”:”703.887.8447”</a:t>
            </a:r>
          </a:p>
          <a:p>
            <a:pPr>
              <a:spcAft>
                <a:spcPts val="0"/>
              </a:spcAft>
            </a:pPr>
            <a:endParaRPr lang="en-US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>
              <a:spcAft>
                <a:spcPts val="0"/>
              </a:spcAft>
            </a:pPr>
            <a:r>
              <a:rPr lang="en-US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}</a:t>
            </a:r>
          </a:p>
          <a:p>
            <a:pPr>
              <a:spcAft>
                <a:spcPts val="0"/>
              </a:spcAft>
            </a:pPr>
            <a:r>
              <a:rPr lang="en-US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	</a:t>
            </a:r>
            <a:endParaRPr lang="en-US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>
              <a:spcAft>
                <a:spcPts val="0"/>
              </a:spcAft>
            </a:pPr>
            <a:r>
              <a:rPr lang="en-US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	</a:t>
            </a:r>
            <a:endParaRPr lang="en-US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94914243"/>
      </p:ext>
    </p:extLst>
  </p:cSld>
  <p:clrMapOvr>
    <a:masterClrMapping/>
  </p:clrMapOvr>
  <p:transition spd="med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JSON format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another example</a:t>
            </a:r>
            <a:endParaRPr lang="en-US" dirty="0"/>
          </a:p>
        </p:txBody>
      </p:sp>
      <p:sp>
        <p:nvSpPr>
          <p:cNvPr id="6" name="Content Placeholder 5"/>
          <p:cNvSpPr txBox="1">
            <a:spLocks noGrp="1"/>
          </p:cNvSpPr>
          <p:nvPr>
            <p:ph idx="1"/>
          </p:nvPr>
        </p:nvSpPr>
        <p:spPr>
          <a:xfrm>
            <a:off x="211625" y="1250802"/>
            <a:ext cx="8268468" cy="2862302"/>
          </a:xfrm>
          <a:prstGeom prst="rect">
            <a:avLst/>
          </a:prstGeom>
          <a:solidFill>
            <a:schemeClr val="tx1"/>
          </a:solidFill>
          <a:effectLst>
            <a:outerShdw blurRad="50800" dist="50800" dir="5400000" sx="95000" sy="95000" algn="ctr" rotWithShape="0">
              <a:srgbClr val="000000">
                <a:alpha val="43137"/>
              </a:srgbClr>
            </a:outerShdw>
          </a:effectLst>
        </p:spPr>
        <p:txBody>
          <a:bodyPr wrap="square" rtlCol="0">
            <a:spAutoFit/>
          </a:bodyPr>
          <a:lstStyle/>
          <a:p>
            <a:pPr>
              <a:spcAft>
                <a:spcPts val="0"/>
              </a:spcAft>
            </a:pPr>
            <a:r>
              <a:rPr lang="en-US" sz="1800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{</a:t>
            </a:r>
          </a:p>
          <a:p>
            <a:pPr>
              <a:spcAft>
                <a:spcPts val="0"/>
              </a:spcAft>
            </a:pPr>
            <a:r>
              <a:rPr lang="en-US" sz="18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	</a:t>
            </a:r>
            <a:r>
              <a:rPr lang="en-US" sz="1800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‘cisco’: {</a:t>
            </a:r>
          </a:p>
          <a:p>
            <a:pPr>
              <a:spcAft>
                <a:spcPts val="0"/>
              </a:spcAft>
            </a:pPr>
            <a:r>
              <a:rPr lang="en-US" sz="18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	</a:t>
            </a:r>
            <a:r>
              <a:rPr lang="en-US" sz="1800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	‘employees’: 70000,</a:t>
            </a:r>
          </a:p>
          <a:p>
            <a:pPr>
              <a:spcAft>
                <a:spcPts val="0"/>
              </a:spcAft>
            </a:pPr>
            <a:r>
              <a:rPr lang="en-US" sz="18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	</a:t>
            </a:r>
            <a:r>
              <a:rPr lang="en-US" sz="1800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	‘hiring’: true,</a:t>
            </a:r>
          </a:p>
          <a:p>
            <a:pPr>
              <a:spcAft>
                <a:spcPts val="0"/>
              </a:spcAft>
            </a:pPr>
            <a:r>
              <a:rPr lang="en-US" sz="18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	</a:t>
            </a:r>
            <a:r>
              <a:rPr lang="en-US" sz="1800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	‘</a:t>
            </a:r>
            <a:r>
              <a:rPr lang="en-US" sz="1800" dirty="0" err="1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location’:’California</a:t>
            </a:r>
            <a:r>
              <a:rPr lang="en-US" sz="1800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’}</a:t>
            </a:r>
          </a:p>
          <a:p>
            <a:pPr>
              <a:spcAft>
                <a:spcPts val="0"/>
              </a:spcAft>
            </a:pPr>
            <a:r>
              <a:rPr lang="en-US" sz="18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	</a:t>
            </a:r>
            <a:r>
              <a:rPr lang="en-US" sz="1800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‘Amazon’:{</a:t>
            </a:r>
          </a:p>
          <a:p>
            <a:pPr>
              <a:spcAft>
                <a:spcPts val="0"/>
              </a:spcAft>
            </a:pPr>
            <a:r>
              <a:rPr lang="en-US" sz="18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	</a:t>
            </a:r>
            <a:r>
              <a:rPr lang="en-US" sz="1800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	‘employees’: 268900</a:t>
            </a:r>
          </a:p>
          <a:p>
            <a:pPr>
              <a:spcAft>
                <a:spcPts val="0"/>
              </a:spcAft>
            </a:pPr>
            <a:r>
              <a:rPr lang="en-US" sz="18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	</a:t>
            </a:r>
            <a:r>
              <a:rPr lang="en-US" sz="1800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	‘hiring’: true,</a:t>
            </a:r>
          </a:p>
          <a:p>
            <a:pPr>
              <a:spcAft>
                <a:spcPts val="0"/>
              </a:spcAft>
            </a:pPr>
            <a:r>
              <a:rPr lang="en-US" sz="18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	</a:t>
            </a:r>
            <a:r>
              <a:rPr lang="en-US" sz="1800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	‘</a:t>
            </a:r>
            <a:r>
              <a:rPr lang="en-US" sz="1800" dirty="0" err="1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location’:’Washington</a:t>
            </a:r>
            <a:r>
              <a:rPr lang="en-US" sz="1800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’}</a:t>
            </a:r>
          </a:p>
          <a:p>
            <a:pPr>
              <a:spcAft>
                <a:spcPts val="0"/>
              </a:spcAft>
            </a:pPr>
            <a:r>
              <a:rPr lang="en-US" sz="18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}</a:t>
            </a:r>
            <a:endParaRPr lang="en-US" sz="180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51648643"/>
      </p:ext>
    </p:extLst>
  </p:cSld>
  <p:clrMapOvr>
    <a:masterClrMapping/>
  </p:clrMapOvr>
  <p:transition spd="med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JSON Allowed Values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”</a:t>
            </a:r>
            <a:r>
              <a:rPr lang="en-US" dirty="0" err="1" smtClean="0"/>
              <a:t>key”:”value</a:t>
            </a:r>
            <a:r>
              <a:rPr lang="en-US" dirty="0" smtClean="0"/>
              <a:t>” pair </a:t>
            </a:r>
            <a:endParaRPr lang="en-US" dirty="0"/>
          </a:p>
        </p:txBody>
      </p:sp>
      <p:sp>
        <p:nvSpPr>
          <p:cNvPr id="6" name="Content Placeholder 5"/>
          <p:cNvSpPr txBox="1">
            <a:spLocks noGrp="1"/>
          </p:cNvSpPr>
          <p:nvPr>
            <p:ph idx="1"/>
          </p:nvPr>
        </p:nvSpPr>
        <p:spPr>
          <a:xfrm>
            <a:off x="211625" y="1359140"/>
            <a:ext cx="8268468" cy="2862302"/>
          </a:xfrm>
          <a:prstGeom prst="rect">
            <a:avLst/>
          </a:prstGeom>
          <a:solidFill>
            <a:schemeClr val="tx1"/>
          </a:solidFill>
          <a:effectLst>
            <a:outerShdw blurRad="50800" dist="50800" dir="5400000" sx="95000" sy="95000" algn="ctr" rotWithShape="0">
              <a:srgbClr val="000000">
                <a:alpha val="43137"/>
              </a:srgbClr>
            </a:outerShdw>
          </a:effectLst>
        </p:spPr>
        <p:txBody>
          <a:bodyPr wrap="square" rtlCol="0">
            <a:spAutoFit/>
          </a:bodyPr>
          <a:lstStyle/>
          <a:p>
            <a:pPr>
              <a:spcAft>
                <a:spcPts val="0"/>
              </a:spcAft>
            </a:pPr>
            <a:r>
              <a:rPr lang="en-US" sz="1800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{</a:t>
            </a:r>
          </a:p>
          <a:p>
            <a:pPr>
              <a:spcAft>
                <a:spcPts val="0"/>
              </a:spcAft>
            </a:pPr>
            <a:r>
              <a:rPr lang="en-US" sz="18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	</a:t>
            </a:r>
            <a:r>
              <a:rPr lang="en-US" sz="1800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‘cisco’: {</a:t>
            </a:r>
          </a:p>
          <a:p>
            <a:pPr>
              <a:spcAft>
                <a:spcPts val="0"/>
              </a:spcAft>
            </a:pPr>
            <a:r>
              <a:rPr lang="en-US" sz="18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	</a:t>
            </a:r>
            <a:r>
              <a:rPr lang="en-US" sz="1800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	‘employees’: </a:t>
            </a:r>
            <a:r>
              <a:rPr lang="en-US" sz="1800" dirty="0" smtClean="0">
                <a:ln w="0"/>
                <a:solidFill>
                  <a:srgbClr val="00B0F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70000</a:t>
            </a:r>
            <a:r>
              <a:rPr lang="en-US" sz="1800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,</a:t>
            </a:r>
          </a:p>
          <a:p>
            <a:pPr>
              <a:spcAft>
                <a:spcPts val="0"/>
              </a:spcAft>
            </a:pPr>
            <a:r>
              <a:rPr lang="en-US" sz="18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	</a:t>
            </a:r>
            <a:r>
              <a:rPr lang="en-US" sz="1800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	‘hiring’: true,</a:t>
            </a:r>
          </a:p>
          <a:p>
            <a:pPr>
              <a:spcAft>
                <a:spcPts val="0"/>
              </a:spcAft>
            </a:pPr>
            <a:r>
              <a:rPr lang="en-US" sz="18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	</a:t>
            </a:r>
            <a:r>
              <a:rPr lang="en-US" sz="1800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	‘</a:t>
            </a:r>
            <a:r>
              <a:rPr lang="en-US" sz="1800" dirty="0" err="1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location’:</a:t>
            </a:r>
            <a:r>
              <a:rPr lang="en-US" sz="1800" dirty="0" err="1" smtClean="0">
                <a:ln w="0"/>
                <a:solidFill>
                  <a:srgbClr val="00B0F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’California</a:t>
            </a:r>
            <a:r>
              <a:rPr lang="en-US" sz="1800" dirty="0" smtClean="0">
                <a:ln w="0"/>
                <a:solidFill>
                  <a:srgbClr val="00B0F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’}</a:t>
            </a:r>
          </a:p>
          <a:p>
            <a:pPr>
              <a:spcAft>
                <a:spcPts val="0"/>
              </a:spcAft>
            </a:pPr>
            <a:r>
              <a:rPr lang="en-US" sz="18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	</a:t>
            </a:r>
            <a:r>
              <a:rPr lang="en-US" sz="1800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‘Amazon’:{</a:t>
            </a:r>
          </a:p>
          <a:p>
            <a:pPr>
              <a:spcAft>
                <a:spcPts val="0"/>
              </a:spcAft>
            </a:pPr>
            <a:r>
              <a:rPr lang="en-US" sz="18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	</a:t>
            </a:r>
            <a:r>
              <a:rPr lang="en-US" sz="1800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	‘employees’: 268900</a:t>
            </a:r>
          </a:p>
          <a:p>
            <a:pPr>
              <a:spcAft>
                <a:spcPts val="0"/>
              </a:spcAft>
            </a:pPr>
            <a:r>
              <a:rPr lang="en-US" sz="18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	</a:t>
            </a:r>
            <a:r>
              <a:rPr lang="en-US" sz="1800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	‘hiring’: </a:t>
            </a:r>
            <a:r>
              <a:rPr lang="en-US" sz="1800" dirty="0" smtClean="0">
                <a:ln w="0"/>
                <a:solidFill>
                  <a:srgbClr val="00B0F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true</a:t>
            </a:r>
            <a:r>
              <a:rPr lang="en-US" sz="1800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,</a:t>
            </a:r>
          </a:p>
          <a:p>
            <a:pPr>
              <a:spcAft>
                <a:spcPts val="0"/>
              </a:spcAft>
            </a:pPr>
            <a:r>
              <a:rPr lang="en-US" sz="18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	</a:t>
            </a:r>
            <a:r>
              <a:rPr lang="en-US" sz="1800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	‘</a:t>
            </a:r>
            <a:r>
              <a:rPr lang="en-US" sz="1800" dirty="0" err="1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location’:’Washington</a:t>
            </a:r>
            <a:r>
              <a:rPr lang="en-US" sz="1800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’}</a:t>
            </a:r>
          </a:p>
          <a:p>
            <a:pPr>
              <a:spcAft>
                <a:spcPts val="0"/>
              </a:spcAft>
            </a:pPr>
            <a:r>
              <a:rPr lang="en-US" sz="18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}</a:t>
            </a:r>
            <a:endParaRPr lang="en-US" sz="180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5" name="Left Arrow 4"/>
          <p:cNvSpPr/>
          <p:nvPr/>
        </p:nvSpPr>
        <p:spPr>
          <a:xfrm>
            <a:off x="3356517" y="2110604"/>
            <a:ext cx="936703" cy="67108"/>
          </a:xfrm>
          <a:prstGeom prst="leftArrow">
            <a:avLst/>
          </a:prstGeom>
          <a:solidFill>
            <a:schemeClr val="accent1"/>
          </a:solidFill>
          <a:ln cap="rnd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rgbClr val="F3782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356517" y="1786421"/>
            <a:ext cx="1505414" cy="369332"/>
          </a:xfrm>
          <a:prstGeom prst="rect">
            <a:avLst/>
          </a:prstGeom>
          <a:noFill/>
          <a:effectLst>
            <a:outerShdw blurRad="50800" dist="50800" dir="5400000" sx="95000" sy="95000" algn="ctr" rotWithShape="0">
              <a:srgbClr val="000000">
                <a:alpha val="43137"/>
              </a:srgbClr>
            </a:outerShdw>
          </a:effectLst>
        </p:spPr>
        <p:txBody>
          <a:bodyPr wrap="square" rtlCol="0">
            <a:spAutoFit/>
          </a:bodyPr>
          <a:lstStyle/>
          <a:p>
            <a:pPr>
              <a:spcAft>
                <a:spcPts val="0"/>
              </a:spcAft>
            </a:pPr>
            <a:r>
              <a:rPr lang="en-US" dirty="0" smtClean="0">
                <a:solidFill>
                  <a:srgbClr val="00B0F0"/>
                </a:solidFill>
              </a:rPr>
              <a:t>Number</a:t>
            </a:r>
            <a:endParaRPr lang="en-US" dirty="0" smtClean="0">
              <a:solidFill>
                <a:srgbClr val="00B0F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356517" y="2324728"/>
            <a:ext cx="1505414" cy="369332"/>
          </a:xfrm>
          <a:prstGeom prst="rect">
            <a:avLst/>
          </a:prstGeom>
          <a:noFill/>
          <a:effectLst>
            <a:outerShdw blurRad="50800" dist="50800" dir="5400000" sx="95000" sy="95000" algn="ctr" rotWithShape="0">
              <a:srgbClr val="000000">
                <a:alpha val="43137"/>
              </a:srgbClr>
            </a:outerShdw>
          </a:effectLst>
        </p:spPr>
        <p:txBody>
          <a:bodyPr wrap="square" rtlCol="0">
            <a:spAutoFit/>
          </a:bodyPr>
          <a:lstStyle/>
          <a:p>
            <a:pPr>
              <a:spcAft>
                <a:spcPts val="0"/>
              </a:spcAft>
            </a:pPr>
            <a:r>
              <a:rPr lang="en-US" dirty="0" smtClean="0">
                <a:solidFill>
                  <a:srgbClr val="00B0F0"/>
                </a:solidFill>
              </a:rPr>
              <a:t>String</a:t>
            </a:r>
            <a:endParaRPr lang="en-US" dirty="0" smtClean="0">
              <a:solidFill>
                <a:srgbClr val="00B0F0"/>
              </a:solidFill>
            </a:endParaRPr>
          </a:p>
        </p:txBody>
      </p:sp>
      <p:sp>
        <p:nvSpPr>
          <p:cNvPr id="9" name="Left Arrow 8"/>
          <p:cNvSpPr/>
          <p:nvPr/>
        </p:nvSpPr>
        <p:spPr>
          <a:xfrm>
            <a:off x="3389971" y="2682137"/>
            <a:ext cx="936703" cy="67108"/>
          </a:xfrm>
          <a:prstGeom prst="leftArrow">
            <a:avLst/>
          </a:prstGeom>
          <a:solidFill>
            <a:schemeClr val="accent1"/>
          </a:solidFill>
          <a:ln cap="rnd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/>
          </a:p>
        </p:txBody>
      </p:sp>
      <p:sp>
        <p:nvSpPr>
          <p:cNvPr id="10" name="Left Arrow 9"/>
          <p:cNvSpPr/>
          <p:nvPr/>
        </p:nvSpPr>
        <p:spPr>
          <a:xfrm>
            <a:off x="3356516" y="3468471"/>
            <a:ext cx="936703" cy="67108"/>
          </a:xfrm>
          <a:prstGeom prst="leftArrow">
            <a:avLst/>
          </a:prstGeom>
          <a:solidFill>
            <a:schemeClr val="accent1"/>
          </a:solidFill>
          <a:ln cap="rnd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3356516" y="3132693"/>
            <a:ext cx="1505414" cy="369332"/>
          </a:xfrm>
          <a:prstGeom prst="rect">
            <a:avLst/>
          </a:prstGeom>
          <a:noFill/>
          <a:effectLst>
            <a:outerShdw blurRad="50800" dist="50800" dir="5400000" sx="95000" sy="95000" algn="ctr" rotWithShape="0">
              <a:srgbClr val="000000">
                <a:alpha val="43137"/>
              </a:srgbClr>
            </a:outerShdw>
          </a:effectLst>
        </p:spPr>
        <p:txBody>
          <a:bodyPr wrap="square" rtlCol="0">
            <a:spAutoFit/>
          </a:bodyPr>
          <a:lstStyle/>
          <a:p>
            <a:pPr>
              <a:spcAft>
                <a:spcPts val="0"/>
              </a:spcAft>
            </a:pPr>
            <a:r>
              <a:rPr lang="en-US" dirty="0" smtClean="0">
                <a:solidFill>
                  <a:srgbClr val="00B0F0"/>
                </a:solidFill>
              </a:rPr>
              <a:t>Boolean</a:t>
            </a:r>
            <a:endParaRPr lang="en-US" dirty="0" smtClean="0">
              <a:solidFill>
                <a:srgbClr val="00B0F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709424" y="1728640"/>
            <a:ext cx="2297151" cy="1754326"/>
          </a:xfrm>
          <a:prstGeom prst="rect">
            <a:avLst/>
          </a:prstGeom>
          <a:noFill/>
          <a:effectLst>
            <a:outerShdw blurRad="50800" dist="50800" dir="5400000" sx="95000" sy="95000" algn="ctr" rotWithShape="0">
              <a:srgbClr val="000000">
                <a:alpha val="43137"/>
              </a:srgbClr>
            </a:outerShdw>
          </a:effectLst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0"/>
              </a:spcAft>
              <a:buFont typeface="Arial" charset="0"/>
              <a:buChar char="•"/>
            </a:pPr>
            <a:r>
              <a:rPr lang="en-US" dirty="0" smtClean="0">
                <a:ln w="0"/>
                <a:solidFill>
                  <a:srgbClr val="92D05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Number</a:t>
            </a:r>
          </a:p>
          <a:p>
            <a:pPr marL="285750" indent="-285750">
              <a:spcAft>
                <a:spcPts val="0"/>
              </a:spcAft>
              <a:buFont typeface="Arial" charset="0"/>
              <a:buChar char="•"/>
            </a:pPr>
            <a:r>
              <a:rPr lang="en-US" dirty="0" smtClean="0">
                <a:ln w="0"/>
                <a:solidFill>
                  <a:srgbClr val="92D05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String</a:t>
            </a:r>
          </a:p>
          <a:p>
            <a:pPr marL="285750" indent="-285750">
              <a:spcAft>
                <a:spcPts val="0"/>
              </a:spcAft>
              <a:buFont typeface="Arial" charset="0"/>
              <a:buChar char="•"/>
            </a:pPr>
            <a:r>
              <a:rPr lang="en-US" dirty="0" smtClean="0">
                <a:ln w="0"/>
                <a:solidFill>
                  <a:srgbClr val="92D05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Boolean</a:t>
            </a:r>
          </a:p>
          <a:p>
            <a:pPr marL="285750" indent="-285750">
              <a:spcAft>
                <a:spcPts val="0"/>
              </a:spcAft>
              <a:buFont typeface="Arial" charset="0"/>
              <a:buChar char="•"/>
            </a:pPr>
            <a:r>
              <a:rPr lang="en-US" dirty="0" smtClean="0">
                <a:ln w="0"/>
                <a:solidFill>
                  <a:srgbClr val="92D05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Array</a:t>
            </a:r>
          </a:p>
          <a:p>
            <a:pPr marL="285750" indent="-285750">
              <a:spcAft>
                <a:spcPts val="0"/>
              </a:spcAft>
              <a:buFont typeface="Arial" charset="0"/>
              <a:buChar char="•"/>
            </a:pPr>
            <a:r>
              <a:rPr lang="en-US" dirty="0" smtClean="0">
                <a:ln w="0"/>
                <a:solidFill>
                  <a:srgbClr val="92D05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JSON Object</a:t>
            </a:r>
          </a:p>
          <a:p>
            <a:pPr marL="285750" indent="-285750">
              <a:spcAft>
                <a:spcPts val="0"/>
              </a:spcAft>
              <a:buFont typeface="Arial" charset="0"/>
              <a:buChar char="•"/>
            </a:pPr>
            <a:r>
              <a:rPr lang="en-US" dirty="0" smtClean="0">
                <a:ln w="0"/>
                <a:solidFill>
                  <a:srgbClr val="92D05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Null</a:t>
            </a:r>
            <a:endParaRPr lang="en-US" dirty="0" smtClean="0">
              <a:ln w="0"/>
              <a:solidFill>
                <a:srgbClr val="92D05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68727463"/>
      </p:ext>
    </p:extLst>
  </p:cSld>
  <p:clrMapOvr>
    <a:masterClrMapping/>
  </p:clrMapOvr>
  <p:transition spd="med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JSON: How To Use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mtClean="0"/>
              <a:t>Reading JSON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96093" y="1250802"/>
            <a:ext cx="4045024" cy="3293209"/>
          </a:xfrm>
          <a:prstGeom prst="rect">
            <a:avLst/>
          </a:prstGeom>
          <a:solidFill>
            <a:schemeClr val="tx1"/>
          </a:solidFill>
          <a:effectLst>
            <a:outerShdw blurRad="50800" dist="50800" dir="5400000" sx="95000" sy="95000" algn="ctr" rotWithShape="0">
              <a:srgbClr val="000000">
                <a:alpha val="43137"/>
              </a:srgbClr>
            </a:outerShdw>
          </a:effectLst>
        </p:spPr>
        <p:txBody>
          <a:bodyPr wrap="square" rtlCol="0">
            <a:spAutoFit/>
          </a:bodyPr>
          <a:lstStyle/>
          <a:p>
            <a:pPr>
              <a:spcAft>
                <a:spcPts val="0"/>
              </a:spcAft>
            </a:pPr>
            <a:r>
              <a:rPr lang="en-US" sz="1600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import </a:t>
            </a:r>
            <a:r>
              <a:rPr lang="en-US" sz="1600" dirty="0" err="1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json</a:t>
            </a:r>
            <a:endParaRPr lang="en-US" sz="160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>
              <a:spcAft>
                <a:spcPts val="0"/>
              </a:spcAft>
            </a:pPr>
            <a:endParaRPr lang="en-US" sz="160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>
              <a:spcAft>
                <a:spcPts val="0"/>
              </a:spcAft>
            </a:pPr>
            <a:r>
              <a:rPr lang="en-US" sz="1600" dirty="0" err="1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my_json</a:t>
            </a:r>
            <a:r>
              <a:rPr lang="en-US" sz="1600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= </a:t>
            </a:r>
            <a:r>
              <a:rPr lang="en-US" sz="16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{</a:t>
            </a:r>
          </a:p>
          <a:p>
            <a:pPr>
              <a:spcAft>
                <a:spcPts val="0"/>
              </a:spcAft>
            </a:pPr>
            <a:r>
              <a:rPr lang="en-US" sz="16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	“name”: “Jennifer”,</a:t>
            </a:r>
          </a:p>
          <a:p>
            <a:pPr>
              <a:spcAft>
                <a:spcPts val="0"/>
              </a:spcAft>
            </a:pPr>
            <a:r>
              <a:rPr lang="en-US" sz="16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	“email”:”</a:t>
            </a:r>
            <a:r>
              <a:rPr lang="en-US" sz="1600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jbasalon@cisco.com</a:t>
            </a:r>
            <a:r>
              <a:rPr lang="en-US" sz="16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”,</a:t>
            </a:r>
          </a:p>
          <a:p>
            <a:pPr>
              <a:spcAft>
                <a:spcPts val="0"/>
              </a:spcAft>
            </a:pPr>
            <a:r>
              <a:rPr lang="en-US" sz="16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	“phone”:”703.887.8447</a:t>
            </a:r>
            <a:r>
              <a:rPr lang="en-US" sz="1600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”</a:t>
            </a:r>
            <a:endParaRPr lang="en-US" sz="1600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}</a:t>
            </a:r>
          </a:p>
          <a:p>
            <a:pPr>
              <a:spcAft>
                <a:spcPts val="0"/>
              </a:spcAft>
            </a:pPr>
            <a:endParaRPr lang="en-US" sz="160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>
              <a:spcAft>
                <a:spcPts val="0"/>
              </a:spcAft>
            </a:pPr>
            <a:r>
              <a:rPr lang="en-US" sz="1600" dirty="0" err="1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read_</a:t>
            </a:r>
            <a:r>
              <a:rPr lang="en-US" sz="1600" dirty="0" err="1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json</a:t>
            </a:r>
            <a:r>
              <a:rPr lang="en-US" sz="1600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= </a:t>
            </a:r>
            <a:r>
              <a:rPr lang="en-US" sz="1600" dirty="0" err="1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json.loads</a:t>
            </a:r>
            <a:r>
              <a:rPr lang="en-US" sz="1600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(</a:t>
            </a:r>
            <a:r>
              <a:rPr lang="en-US" sz="1600" dirty="0" err="1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my_json</a:t>
            </a:r>
            <a:r>
              <a:rPr lang="en-US" sz="1600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)</a:t>
            </a:r>
          </a:p>
          <a:p>
            <a:pPr>
              <a:spcAft>
                <a:spcPts val="0"/>
              </a:spcAft>
            </a:pPr>
            <a:endParaRPr lang="en-US" sz="160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print </a:t>
            </a:r>
            <a:r>
              <a:rPr lang="en-US" sz="1600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read_json</a:t>
            </a:r>
            <a:r>
              <a:rPr lang="en-US" sz="16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[’name’]</a:t>
            </a:r>
          </a:p>
          <a:p>
            <a:pPr>
              <a:spcAft>
                <a:spcPts val="0"/>
              </a:spcAft>
            </a:pPr>
            <a:endParaRPr lang="en-US" sz="160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	</a:t>
            </a:r>
            <a:endParaRPr lang="en-US" sz="160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898678" y="1595537"/>
            <a:ext cx="4045024" cy="369332"/>
          </a:xfrm>
          <a:prstGeom prst="rect">
            <a:avLst/>
          </a:prstGeom>
          <a:solidFill>
            <a:schemeClr val="tx1"/>
          </a:solidFill>
          <a:effectLst>
            <a:outerShdw blurRad="50800" dist="50800" dir="5400000" sx="95000" sy="95000" algn="ctr" rotWithShape="0">
              <a:srgbClr val="000000">
                <a:alpha val="43137"/>
              </a:srgbClr>
            </a:outerShdw>
          </a:effectLst>
        </p:spPr>
        <p:txBody>
          <a:bodyPr wrap="square" rtlCol="0">
            <a:spAutoFit/>
          </a:bodyPr>
          <a:lstStyle/>
          <a:p>
            <a:pPr>
              <a:spcAft>
                <a:spcPts val="0"/>
              </a:spcAft>
            </a:pPr>
            <a:r>
              <a:rPr lang="en-US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“Jennifer”</a:t>
            </a:r>
            <a:endParaRPr lang="en-US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816903" y="3858751"/>
            <a:ext cx="1605776" cy="369332"/>
          </a:xfrm>
          <a:prstGeom prst="rect">
            <a:avLst/>
          </a:prstGeom>
          <a:noFill/>
          <a:effectLst>
            <a:outerShdw blurRad="50800" dist="50800" dir="5400000" sx="95000" sy="95000" algn="ctr" rotWithShape="0">
              <a:srgbClr val="000000">
                <a:alpha val="43137"/>
              </a:srgbClr>
            </a:outerShdw>
          </a:effectLst>
        </p:spPr>
        <p:txBody>
          <a:bodyPr wrap="square" rtlCol="0">
            <a:spAutoFit/>
          </a:bodyPr>
          <a:lstStyle/>
          <a:p>
            <a:pPr>
              <a:spcAft>
                <a:spcPts val="0"/>
              </a:spcAft>
            </a:pPr>
            <a:r>
              <a:rPr lang="en-US" dirty="0" smtClean="0">
                <a:solidFill>
                  <a:srgbClr val="7030A0"/>
                </a:solidFill>
              </a:rPr>
              <a:t>Script</a:t>
            </a:r>
            <a:endParaRPr lang="en-US" dirty="0" smtClean="0">
              <a:solidFill>
                <a:srgbClr val="7030A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772823" y="708428"/>
            <a:ext cx="1605776" cy="369332"/>
          </a:xfrm>
          <a:prstGeom prst="rect">
            <a:avLst/>
          </a:prstGeom>
          <a:noFill/>
          <a:effectLst>
            <a:outerShdw blurRad="50800" dist="50800" dir="5400000" sx="95000" sy="95000" algn="ctr" rotWithShape="0">
              <a:srgbClr val="000000">
                <a:alpha val="43137"/>
              </a:srgbClr>
            </a:outerShdw>
          </a:effectLst>
        </p:spPr>
        <p:txBody>
          <a:bodyPr wrap="square" rtlCol="0">
            <a:spAutoFit/>
          </a:bodyPr>
          <a:lstStyle/>
          <a:p>
            <a:pPr>
              <a:spcAft>
                <a:spcPts val="0"/>
              </a:spcAft>
            </a:pPr>
            <a:r>
              <a:rPr lang="en-US" dirty="0" smtClean="0">
                <a:solidFill>
                  <a:srgbClr val="7030A0"/>
                </a:solidFill>
              </a:rPr>
              <a:t>Output</a:t>
            </a:r>
            <a:endParaRPr lang="en-US" dirty="0" smtClean="0">
              <a:solidFill>
                <a:srgbClr val="7030A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151441" y="2542478"/>
            <a:ext cx="3792262" cy="923330"/>
          </a:xfrm>
          <a:prstGeom prst="rect">
            <a:avLst/>
          </a:prstGeom>
          <a:noFill/>
          <a:effectLst>
            <a:outerShdw blurRad="50800" dist="50800" dir="5400000" sx="95000" sy="95000" algn="ctr" rotWithShape="0">
              <a:srgbClr val="000000">
                <a:alpha val="43137"/>
              </a:srgbClr>
            </a:outerShdw>
          </a:effectLst>
        </p:spPr>
        <p:txBody>
          <a:bodyPr wrap="square" rtlCol="0">
            <a:spAutoFit/>
          </a:bodyPr>
          <a:lstStyle/>
          <a:p>
            <a:pPr>
              <a:spcAft>
                <a:spcPts val="0"/>
              </a:spcAft>
            </a:pPr>
            <a:r>
              <a:rPr lang="en-US" dirty="0" smtClean="0"/>
              <a:t>Using the JSON Module we can work</a:t>
            </a:r>
            <a:r>
              <a:rPr lang="en-US" dirty="0"/>
              <a:t> </a:t>
            </a:r>
            <a:r>
              <a:rPr lang="en-US" dirty="0" smtClean="0"/>
              <a:t>with JSON like python dictionaries</a:t>
            </a:r>
          </a:p>
        </p:txBody>
      </p:sp>
      <p:sp>
        <p:nvSpPr>
          <p:cNvPr id="9" name="Left Arrow 8"/>
          <p:cNvSpPr/>
          <p:nvPr/>
        </p:nvSpPr>
        <p:spPr>
          <a:xfrm>
            <a:off x="4382004" y="4043417"/>
            <a:ext cx="475786" cy="52395"/>
          </a:xfrm>
          <a:prstGeom prst="leftArrow">
            <a:avLst/>
          </a:prstGeom>
          <a:solidFill>
            <a:srgbClr val="7030A0"/>
          </a:solidFill>
          <a:ln cap="rnd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/>
          </a:p>
        </p:txBody>
      </p:sp>
      <p:sp>
        <p:nvSpPr>
          <p:cNvPr id="10" name="Left Arrow 9"/>
          <p:cNvSpPr/>
          <p:nvPr/>
        </p:nvSpPr>
        <p:spPr>
          <a:xfrm rot="16200000">
            <a:off x="8091646" y="1280169"/>
            <a:ext cx="475786" cy="52395"/>
          </a:xfrm>
          <a:prstGeom prst="leftArrow">
            <a:avLst/>
          </a:prstGeom>
          <a:solidFill>
            <a:srgbClr val="7030A0"/>
          </a:solidFill>
          <a:ln cap="rnd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0822661"/>
      </p:ext>
    </p:extLst>
  </p:cSld>
  <p:clrMapOvr>
    <a:masterClrMapping/>
  </p:clrMapOvr>
  <p:transition spd="med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JSON: How To Use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Converting to JSON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37766" y="1347788"/>
            <a:ext cx="4572000" cy="1477328"/>
          </a:xfrm>
          <a:prstGeom prst="rect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txBody>
          <a:bodyPr>
            <a:spAutoFit/>
          </a:bodyPr>
          <a:lstStyle/>
          <a:p>
            <a:pPr>
              <a:spcAft>
                <a:spcPts val="0"/>
              </a:spcAft>
            </a:pPr>
            <a:r>
              <a:rPr lang="en-US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employees </a:t>
            </a:r>
            <a:r>
              <a:rPr lang="en-US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= { </a:t>
            </a:r>
            <a:endParaRPr lang="en-US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>
              <a:spcAft>
                <a:spcPts val="0"/>
              </a:spcAft>
            </a:pPr>
            <a:r>
              <a:rPr lang="en-US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	</a:t>
            </a:r>
            <a:r>
              <a:rPr lang="en-US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'</a:t>
            </a:r>
            <a:r>
              <a:rPr lang="en-US" dirty="0" err="1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first_name</a:t>
            </a:r>
            <a:r>
              <a:rPr lang="en-US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': </a:t>
            </a:r>
            <a:r>
              <a:rPr lang="en-US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’Jennifer', </a:t>
            </a:r>
          </a:p>
          <a:p>
            <a:pPr>
              <a:spcAft>
                <a:spcPts val="0"/>
              </a:spcAft>
            </a:pPr>
            <a:r>
              <a:rPr lang="en-US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	</a:t>
            </a:r>
            <a:r>
              <a:rPr lang="en-US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'</a:t>
            </a:r>
            <a:r>
              <a:rPr lang="en-US" dirty="0" err="1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second_name</a:t>
            </a:r>
            <a:r>
              <a:rPr lang="en-US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': </a:t>
            </a:r>
            <a:r>
              <a:rPr lang="en-US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’Basalone', </a:t>
            </a:r>
          </a:p>
          <a:p>
            <a:pPr>
              <a:spcAft>
                <a:spcPts val="0"/>
              </a:spcAft>
            </a:pPr>
            <a:r>
              <a:rPr lang="en-US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	</a:t>
            </a:r>
            <a:r>
              <a:rPr lang="en-US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’Projects': [’CSDL', ’Culture'], </a:t>
            </a:r>
          </a:p>
          <a:p>
            <a:pPr>
              <a:spcAft>
                <a:spcPts val="0"/>
              </a:spcAft>
            </a:pPr>
            <a:r>
              <a:rPr lang="en-US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	</a:t>
            </a:r>
            <a:r>
              <a:rPr lang="en-US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}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37766" y="3118288"/>
            <a:ext cx="3802567" cy="369332"/>
          </a:xfrm>
          <a:prstGeom prst="rect">
            <a:avLst/>
          </a:prstGeom>
          <a:solidFill>
            <a:schemeClr val="tx1"/>
          </a:solidFill>
          <a:effectLst>
            <a:outerShdw blurRad="50800" dist="50800" dir="5400000" sx="95000" sy="95000" algn="ctr" rotWithShape="0">
              <a:srgbClr val="000000">
                <a:alpha val="43137"/>
              </a:srgbClr>
            </a:outerShdw>
          </a:effectLst>
        </p:spPr>
        <p:txBody>
          <a:bodyPr wrap="square" rtlCol="0">
            <a:spAutoFit/>
          </a:bodyPr>
          <a:lstStyle/>
          <a:p>
            <a:pPr>
              <a:spcAft>
                <a:spcPts val="0"/>
              </a:spcAft>
            </a:pPr>
            <a:r>
              <a:rPr lang="en-US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print </a:t>
            </a:r>
            <a:r>
              <a:rPr lang="en-US" dirty="0" err="1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json.dumps</a:t>
            </a:r>
            <a:r>
              <a:rPr lang="en-US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(employees)</a:t>
            </a:r>
            <a:endParaRPr lang="en-US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8" name="Left Arrow 7"/>
          <p:cNvSpPr/>
          <p:nvPr/>
        </p:nvSpPr>
        <p:spPr>
          <a:xfrm>
            <a:off x="4427034" y="3302954"/>
            <a:ext cx="2442117" cy="184666"/>
          </a:xfrm>
          <a:prstGeom prst="leftArrow">
            <a:avLst/>
          </a:prstGeom>
          <a:solidFill>
            <a:schemeClr val="accent1"/>
          </a:solidFill>
          <a:ln cap="rnd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6910888" y="3210621"/>
            <a:ext cx="1795346" cy="369332"/>
          </a:xfrm>
          <a:prstGeom prst="rect">
            <a:avLst/>
          </a:prstGeom>
          <a:noFill/>
          <a:effectLst>
            <a:outerShdw blurRad="50800" dist="50800" dir="5400000" sx="95000" sy="95000" algn="ctr" rotWithShape="0">
              <a:srgbClr val="000000">
                <a:alpha val="43137"/>
              </a:srgbClr>
            </a:outerShdw>
          </a:effectLst>
        </p:spPr>
        <p:txBody>
          <a:bodyPr wrap="square" rtlCol="0">
            <a:spAutoFit/>
          </a:bodyPr>
          <a:lstStyle/>
          <a:p>
            <a:pPr>
              <a:spcAft>
                <a:spcPts val="0"/>
              </a:spcAft>
            </a:pPr>
            <a:r>
              <a:rPr lang="en-US" dirty="0" smtClean="0"/>
              <a:t>create output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015471525"/>
      </p:ext>
    </p:extLst>
  </p:cSld>
  <p:clrMapOvr>
    <a:masterClrMapping/>
  </p:clrMapOvr>
  <p:transition spd="med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JSON from the Web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How to get JSON Data from the </a:t>
            </a:r>
            <a:r>
              <a:rPr lang="en-US" dirty="0" err="1" smtClean="0"/>
              <a:t>Interwebs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37765" y="1516767"/>
            <a:ext cx="7379240" cy="1477328"/>
          </a:xfrm>
          <a:prstGeom prst="rect">
            <a:avLst/>
          </a:prstGeom>
          <a:solidFill>
            <a:schemeClr val="tx1"/>
          </a:solidFill>
          <a:effectLst>
            <a:outerShdw blurRad="50800" dist="50800" dir="5400000" sx="95000" sy="95000" algn="ctr" rotWithShape="0">
              <a:schemeClr val="tx2">
                <a:lumMod val="60000"/>
                <a:lumOff val="40000"/>
                <a:alpha val="43000"/>
              </a:schemeClr>
            </a:outerShdw>
          </a:effectLst>
        </p:spPr>
        <p:txBody>
          <a:bodyPr wrap="square" rtlCol="0">
            <a:spAutoFit/>
          </a:bodyPr>
          <a:lstStyle/>
          <a:p>
            <a:pPr>
              <a:spcAft>
                <a:spcPts val="0"/>
              </a:spcAft>
            </a:pPr>
            <a:r>
              <a:rPr lang="en-US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import </a:t>
            </a:r>
            <a:r>
              <a:rPr lang="en-US" dirty="0" err="1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json</a:t>
            </a:r>
            <a:endParaRPr lang="en-US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>
              <a:spcAft>
                <a:spcPts val="0"/>
              </a:spcAft>
            </a:pPr>
            <a:r>
              <a:rPr lang="en-US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import urllib2</a:t>
            </a:r>
          </a:p>
          <a:p>
            <a:pPr>
              <a:spcAft>
                <a:spcPts val="0"/>
              </a:spcAft>
            </a:pPr>
            <a:endParaRPr lang="en-US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>
              <a:spcAft>
                <a:spcPts val="0"/>
              </a:spcAft>
            </a:pPr>
            <a:r>
              <a:rPr lang="en-US" dirty="0" err="1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data_set</a:t>
            </a:r>
            <a:r>
              <a:rPr lang="en-US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= </a:t>
            </a:r>
            <a:r>
              <a:rPr lang="en-US" dirty="0" err="1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json.load</a:t>
            </a:r>
            <a:r>
              <a:rPr lang="en-US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(urllib2.urlopen(‘</a:t>
            </a:r>
            <a:r>
              <a:rPr lang="en-US" dirty="0">
                <a:solidFill>
                  <a:schemeClr val="bg1"/>
                </a:solidFill>
              </a:rPr>
              <a:t>http://</a:t>
            </a:r>
            <a:r>
              <a:rPr lang="en-US" dirty="0" err="1">
                <a:solidFill>
                  <a:schemeClr val="bg1"/>
                </a:solidFill>
              </a:rPr>
              <a:t>someurl</a:t>
            </a:r>
            <a:r>
              <a:rPr lang="en-US" dirty="0">
                <a:solidFill>
                  <a:schemeClr val="bg1"/>
                </a:solidFill>
              </a:rPr>
              <a:t>/path/to/</a:t>
            </a:r>
            <a:r>
              <a:rPr lang="en-US" dirty="0" err="1">
                <a:solidFill>
                  <a:schemeClr val="bg1"/>
                </a:solidFill>
              </a:rPr>
              <a:t>json</a:t>
            </a:r>
            <a:r>
              <a:rPr lang="en-US" dirty="0">
                <a:solidFill>
                  <a:schemeClr val="bg1"/>
                </a:solidFill>
              </a:rPr>
              <a:t>'))</a:t>
            </a:r>
            <a:endParaRPr lang="en-US" dirty="0">
              <a:solidFill>
                <a:schemeClr val="bg1"/>
              </a:solidFill>
            </a:endParaRPr>
          </a:p>
          <a:p>
            <a:pPr>
              <a:spcAft>
                <a:spcPts val="0"/>
              </a:spcAft>
            </a:pPr>
            <a:r>
              <a:rPr lang="en-US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	</a:t>
            </a:r>
            <a:endParaRPr lang="en-US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33489999"/>
      </p:ext>
    </p:extLst>
  </p:cSld>
  <p:clrMapOvr>
    <a:masterClrMapping/>
  </p:clrMapOvr>
  <p:transition spd="med">
    <p:fade/>
  </p:transition>
</p:sld>
</file>

<file path=ppt/theme/theme1.xml><?xml version="1.0" encoding="utf-8"?>
<a:theme xmlns:a="http://schemas.openxmlformats.org/drawingml/2006/main" name="Umbrella Theme 2016 16x9">
  <a:themeElements>
    <a:clrScheme name="Umbrella Colors 100416">
      <a:dk1>
        <a:srgbClr val="333333"/>
      </a:dk1>
      <a:lt1>
        <a:srgbClr val="FFFFFF"/>
      </a:lt1>
      <a:dk2>
        <a:srgbClr val="666666"/>
      </a:dk2>
      <a:lt2>
        <a:srgbClr val="999999"/>
      </a:lt2>
      <a:accent1>
        <a:srgbClr val="049FD9"/>
      </a:accent1>
      <a:accent2>
        <a:srgbClr val="004BAF"/>
      </a:accent2>
      <a:accent3>
        <a:srgbClr val="652C89"/>
      </a:accent3>
      <a:accent4>
        <a:srgbClr val="C31230"/>
      </a:accent4>
      <a:accent5>
        <a:srgbClr val="F58024"/>
      </a:accent5>
      <a:accent6>
        <a:srgbClr val="46A040"/>
      </a:accent6>
      <a:hlink>
        <a:srgbClr val="049FD9"/>
      </a:hlink>
      <a:folHlink>
        <a:srgbClr val="004BA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cap="rnd">
          <a:noFill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  <a:effectLst>
          <a:outerShdw blurRad="50800" dist="50800" dir="5400000" sx="95000" sy="95000" algn="ctr" rotWithShape="0">
            <a:srgbClr val="000000">
              <a:alpha val="43137"/>
            </a:srgbClr>
          </a:outerShdw>
        </a:effectLst>
      </a:spPr>
      <a:bodyPr wrap="none" rtlCol="0">
        <a:spAutoFit/>
      </a:bodyPr>
      <a:lstStyle>
        <a:defPPr>
          <a:spcAft>
            <a:spcPts val="0"/>
          </a:spcAft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4" id="{90EC6A86-A596-924D-B751-9B7FB7832EFC}" vid="{C063617A-5D86-CB42-B531-0A620809E75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Cisco Umbrella Theme 2016 16x9</Template>
  <TotalTime>734</TotalTime>
  <Words>273</Words>
  <Application>Microsoft Macintosh PowerPoint</Application>
  <PresentationFormat>On-screen Show (16:9)</PresentationFormat>
  <Paragraphs>142</Paragraphs>
  <Slides>12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2" baseType="lpstr">
      <vt:lpstr>.AppleSystemUIFont</vt:lpstr>
      <vt:lpstr>Calibri</vt:lpstr>
      <vt:lpstr>Ciscolight</vt:lpstr>
      <vt:lpstr>CiscoSans</vt:lpstr>
      <vt:lpstr>CiscoSans ExtraLight</vt:lpstr>
      <vt:lpstr>CiscoSans Thin</vt:lpstr>
      <vt:lpstr>ＭＳ Ｐゴシック</vt:lpstr>
      <vt:lpstr>Wingdings</vt:lpstr>
      <vt:lpstr>Arial</vt:lpstr>
      <vt:lpstr>Umbrella Theme 2016 16x9</vt:lpstr>
      <vt:lpstr>Python Lecture 9</vt:lpstr>
      <vt:lpstr>Java Script Object Notation </vt:lpstr>
      <vt:lpstr>JSON</vt:lpstr>
      <vt:lpstr>Example JSON Format </vt:lpstr>
      <vt:lpstr>Example JSON format</vt:lpstr>
      <vt:lpstr>JSON Allowed Values</vt:lpstr>
      <vt:lpstr>JSON: How To Use</vt:lpstr>
      <vt:lpstr>JSON: How To Use</vt:lpstr>
      <vt:lpstr>JSON from the Web </vt:lpstr>
      <vt:lpstr>Practice 1</vt:lpstr>
      <vt:lpstr>Practice 2</vt:lpstr>
      <vt:lpstr>PowerPoint Presentation</vt:lpstr>
    </vt:vector>
  </TitlesOfParts>
  <Company/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 Lecture 6</dc:title>
  <dc:creator>Microsoft Office User</dc:creator>
  <cp:lastModifiedBy>Microsoft Office User</cp:lastModifiedBy>
  <cp:revision>51</cp:revision>
  <dcterms:created xsi:type="dcterms:W3CDTF">2016-12-20T01:11:23Z</dcterms:created>
  <dcterms:modified xsi:type="dcterms:W3CDTF">2017-02-14T00:43:09Z</dcterms:modified>
</cp:coreProperties>
</file>